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301" r:id="rId4"/>
    <p:sldId id="308" r:id="rId5"/>
    <p:sldId id="302" r:id="rId6"/>
    <p:sldId id="304" r:id="rId7"/>
    <p:sldId id="305" r:id="rId8"/>
    <p:sldId id="306" r:id="rId9"/>
    <p:sldId id="307" r:id="rId10"/>
    <p:sldId id="309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Overpass Mono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BCBEDE-13C3-4289-A79D-688BC36FC5E4}">
  <a:tblStyle styleId="{C1BCBEDE-13C3-4289-A79D-688BC36FC5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6A46C7-E993-48F9-8C4D-DCE52E57D0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99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08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73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32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990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931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06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PROYECTO </a:t>
            </a:r>
            <a:br>
              <a:rPr lang="es-ES" dirty="0"/>
            </a:br>
            <a:r>
              <a:rPr lang="es-ES" dirty="0"/>
              <a:t>PED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Punto de venta (POS), Sivar Pizza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B07C2-AAE1-4117-B11C-F7F75FA65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538" y="1283984"/>
            <a:ext cx="7330272" cy="1910400"/>
          </a:xfrm>
        </p:spPr>
        <p:txBody>
          <a:bodyPr/>
          <a:lstStyle/>
          <a:p>
            <a:r>
              <a:rPr lang="es-ES" dirty="0"/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1456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Justificación del proyecto:</a:t>
            </a:r>
            <a:endParaRPr dirty="0"/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8071E5F6-29BC-4676-8BFD-410656350427}"/>
              </a:ext>
            </a:extLst>
          </p:cNvPr>
          <p:cNvGrpSpPr/>
          <p:nvPr/>
        </p:nvGrpSpPr>
        <p:grpSpPr>
          <a:xfrm>
            <a:off x="1348698" y="1319563"/>
            <a:ext cx="6700144" cy="773043"/>
            <a:chOff x="1348698" y="1170701"/>
            <a:chExt cx="6700144" cy="773043"/>
          </a:xfrm>
        </p:grpSpPr>
        <p:sp>
          <p:nvSpPr>
            <p:cNvPr id="342" name="Google Shape;342;p28"/>
            <p:cNvSpPr txBox="1"/>
            <p:nvPr/>
          </p:nvSpPr>
          <p:spPr>
            <a:xfrm>
              <a:off x="2382987" y="1170701"/>
              <a:ext cx="5665855" cy="7730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Un establecimiento de comida ha tenido un reciente crecimiento en sus ventas.</a:t>
              </a:r>
              <a:endParaRPr sz="18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3BBDA64E-1F31-4AA0-9B32-C9394506DB47}"/>
                </a:ext>
              </a:extLst>
            </p:cNvPr>
            <p:cNvGrpSpPr/>
            <p:nvPr/>
          </p:nvGrpSpPr>
          <p:grpSpPr>
            <a:xfrm>
              <a:off x="1348698" y="1190681"/>
              <a:ext cx="848698" cy="753063"/>
              <a:chOff x="1348698" y="1190681"/>
              <a:chExt cx="848698" cy="753063"/>
            </a:xfrm>
          </p:grpSpPr>
          <p:sp>
            <p:nvSpPr>
              <p:cNvPr id="6" name="Google Shape;8343;p66">
                <a:extLst>
                  <a:ext uri="{FF2B5EF4-FFF2-40B4-BE49-F238E27FC236}">
                    <a16:creationId xmlns:a16="http://schemas.microsoft.com/office/drawing/2014/main" id="{5A5C87C5-0A2A-424C-9A0B-ABDB05AD30BE}"/>
                  </a:ext>
                </a:extLst>
              </p:cNvPr>
              <p:cNvSpPr/>
              <p:nvPr/>
            </p:nvSpPr>
            <p:spPr>
              <a:xfrm>
                <a:off x="1704414" y="1190681"/>
                <a:ext cx="492982" cy="411027"/>
              </a:xfrm>
              <a:custGeom>
                <a:avLst/>
                <a:gdLst/>
                <a:ahLst/>
                <a:cxnLst/>
                <a:rect l="l" t="t" r="r" b="b"/>
                <a:pathLst>
                  <a:path w="8289" h="6911" extrusionOk="0">
                    <a:moveTo>
                      <a:pt x="460" y="1"/>
                    </a:moveTo>
                    <a:cubicBezTo>
                      <a:pt x="211" y="1"/>
                      <a:pt x="0" y="211"/>
                      <a:pt x="0" y="469"/>
                    </a:cubicBezTo>
                    <a:lnTo>
                      <a:pt x="0" y="6451"/>
                    </a:lnTo>
                    <a:cubicBezTo>
                      <a:pt x="0" y="6700"/>
                      <a:pt x="211" y="6910"/>
                      <a:pt x="469" y="6910"/>
                    </a:cubicBezTo>
                    <a:lnTo>
                      <a:pt x="7829" y="6910"/>
                    </a:lnTo>
                    <a:cubicBezTo>
                      <a:pt x="8087" y="6901"/>
                      <a:pt x="8288" y="6700"/>
                      <a:pt x="8288" y="6451"/>
                    </a:cubicBezTo>
                    <a:lnTo>
                      <a:pt x="8288" y="469"/>
                    </a:lnTo>
                    <a:cubicBezTo>
                      <a:pt x="8288" y="211"/>
                      <a:pt x="8078" y="1"/>
                      <a:pt x="7829" y="1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Google Shape;8344;p66">
                <a:extLst>
                  <a:ext uri="{FF2B5EF4-FFF2-40B4-BE49-F238E27FC236}">
                    <a16:creationId xmlns:a16="http://schemas.microsoft.com/office/drawing/2014/main" id="{B81D61DD-2B61-43D5-89E7-FD594A6CF956}"/>
                  </a:ext>
                </a:extLst>
              </p:cNvPr>
              <p:cNvSpPr/>
              <p:nvPr/>
            </p:nvSpPr>
            <p:spPr>
              <a:xfrm>
                <a:off x="1348698" y="1516838"/>
                <a:ext cx="493517" cy="426906"/>
              </a:xfrm>
              <a:custGeom>
                <a:avLst/>
                <a:gdLst/>
                <a:ahLst/>
                <a:cxnLst/>
                <a:rect l="l" t="t" r="r" b="b"/>
                <a:pathLst>
                  <a:path w="8298" h="7178" extrusionOk="0">
                    <a:moveTo>
                      <a:pt x="8117" y="0"/>
                    </a:moveTo>
                    <a:cubicBezTo>
                      <a:pt x="8073" y="0"/>
                      <a:pt x="8029" y="19"/>
                      <a:pt x="8001" y="58"/>
                    </a:cubicBezTo>
                    <a:lnTo>
                      <a:pt x="3809" y="4058"/>
                    </a:lnTo>
                    <a:cubicBezTo>
                      <a:pt x="3723" y="4135"/>
                      <a:pt x="3608" y="4183"/>
                      <a:pt x="3493" y="4183"/>
                    </a:cubicBezTo>
                    <a:lnTo>
                      <a:pt x="3445" y="4183"/>
                    </a:lnTo>
                    <a:cubicBezTo>
                      <a:pt x="3196" y="4183"/>
                      <a:pt x="2996" y="3982"/>
                      <a:pt x="2996" y="3723"/>
                    </a:cubicBezTo>
                    <a:lnTo>
                      <a:pt x="2996" y="3493"/>
                    </a:lnTo>
                    <a:lnTo>
                      <a:pt x="1608" y="3493"/>
                    </a:lnTo>
                    <a:lnTo>
                      <a:pt x="1608" y="3723"/>
                    </a:lnTo>
                    <a:cubicBezTo>
                      <a:pt x="1608" y="3934"/>
                      <a:pt x="1474" y="4116"/>
                      <a:pt x="1282" y="4173"/>
                    </a:cubicBezTo>
                    <a:lnTo>
                      <a:pt x="498" y="4393"/>
                    </a:lnTo>
                    <a:cubicBezTo>
                      <a:pt x="201" y="4470"/>
                      <a:pt x="0" y="4747"/>
                      <a:pt x="0" y="5053"/>
                    </a:cubicBezTo>
                    <a:lnTo>
                      <a:pt x="0" y="6948"/>
                    </a:lnTo>
                    <a:cubicBezTo>
                      <a:pt x="0" y="7073"/>
                      <a:pt x="105" y="7178"/>
                      <a:pt x="230" y="7178"/>
                    </a:cubicBezTo>
                    <a:lnTo>
                      <a:pt x="3455" y="7178"/>
                    </a:lnTo>
                    <a:cubicBezTo>
                      <a:pt x="3579" y="7178"/>
                      <a:pt x="3685" y="7073"/>
                      <a:pt x="3685" y="6948"/>
                    </a:cubicBezTo>
                    <a:lnTo>
                      <a:pt x="3685" y="5953"/>
                    </a:lnTo>
                    <a:cubicBezTo>
                      <a:pt x="3685" y="5704"/>
                      <a:pt x="3780" y="5474"/>
                      <a:pt x="3953" y="5302"/>
                    </a:cubicBezTo>
                    <a:lnTo>
                      <a:pt x="7867" y="1378"/>
                    </a:lnTo>
                    <a:cubicBezTo>
                      <a:pt x="7982" y="1264"/>
                      <a:pt x="8029" y="1101"/>
                      <a:pt x="7991" y="938"/>
                    </a:cubicBezTo>
                    <a:lnTo>
                      <a:pt x="7905" y="613"/>
                    </a:lnTo>
                    <a:lnTo>
                      <a:pt x="8230" y="287"/>
                    </a:lnTo>
                    <a:cubicBezTo>
                      <a:pt x="8297" y="230"/>
                      <a:pt x="8297" y="115"/>
                      <a:pt x="8240" y="58"/>
                    </a:cubicBezTo>
                    <a:cubicBezTo>
                      <a:pt x="8207" y="19"/>
                      <a:pt x="8161" y="0"/>
                      <a:pt x="8117" y="0"/>
                    </a:cubicBezTo>
                    <a:close/>
                  </a:path>
                </a:pathLst>
              </a:custGeom>
              <a:solidFill>
                <a:srgbClr val="AAB8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Google Shape;8345;p66">
                <a:extLst>
                  <a:ext uri="{FF2B5EF4-FFF2-40B4-BE49-F238E27FC236}">
                    <a16:creationId xmlns:a16="http://schemas.microsoft.com/office/drawing/2014/main" id="{ADE9B42E-C5F6-4BA9-8390-C1F20C24ECD4}"/>
                  </a:ext>
                </a:extLst>
              </p:cNvPr>
              <p:cNvSpPr/>
              <p:nvPr/>
            </p:nvSpPr>
            <p:spPr>
              <a:xfrm>
                <a:off x="1438623" y="1724582"/>
                <a:ext cx="93970" cy="41036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690" extrusionOk="0">
                    <a:moveTo>
                      <a:pt x="96" y="0"/>
                    </a:moveTo>
                    <a:lnTo>
                      <a:pt x="96" y="230"/>
                    </a:lnTo>
                    <a:cubicBezTo>
                      <a:pt x="96" y="335"/>
                      <a:pt x="67" y="431"/>
                      <a:pt x="0" y="517"/>
                    </a:cubicBezTo>
                    <a:cubicBezTo>
                      <a:pt x="249" y="632"/>
                      <a:pt x="517" y="690"/>
                      <a:pt x="785" y="690"/>
                    </a:cubicBezTo>
                    <a:cubicBezTo>
                      <a:pt x="1062" y="690"/>
                      <a:pt x="1330" y="632"/>
                      <a:pt x="1579" y="517"/>
                    </a:cubicBezTo>
                    <a:cubicBezTo>
                      <a:pt x="1512" y="431"/>
                      <a:pt x="1484" y="335"/>
                      <a:pt x="1484" y="230"/>
                    </a:cubicBezTo>
                    <a:lnTo>
                      <a:pt x="1484" y="0"/>
                    </a:lnTo>
                    <a:close/>
                  </a:path>
                </a:pathLst>
              </a:custGeom>
              <a:solidFill>
                <a:srgbClr val="99A8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Google Shape;8346;p66">
                <a:extLst>
                  <a:ext uri="{FF2B5EF4-FFF2-40B4-BE49-F238E27FC236}">
                    <a16:creationId xmlns:a16="http://schemas.microsoft.com/office/drawing/2014/main" id="{0D8FEF7B-1521-491E-98FB-C7BD89C27E79}"/>
                  </a:ext>
                </a:extLst>
              </p:cNvPr>
              <p:cNvSpPr/>
              <p:nvPr/>
            </p:nvSpPr>
            <p:spPr>
              <a:xfrm>
                <a:off x="1389675" y="1532776"/>
                <a:ext cx="68930" cy="150887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2537" extrusionOk="0">
                    <a:moveTo>
                      <a:pt x="689" y="0"/>
                    </a:moveTo>
                    <a:cubicBezTo>
                      <a:pt x="306" y="0"/>
                      <a:pt x="0" y="316"/>
                      <a:pt x="0" y="699"/>
                    </a:cubicBezTo>
                    <a:lnTo>
                      <a:pt x="0" y="862"/>
                    </a:lnTo>
                    <a:cubicBezTo>
                      <a:pt x="0" y="1063"/>
                      <a:pt x="29" y="1254"/>
                      <a:pt x="96" y="1445"/>
                    </a:cubicBezTo>
                    <a:lnTo>
                      <a:pt x="459" y="2536"/>
                    </a:lnTo>
                    <a:lnTo>
                      <a:pt x="1158" y="2536"/>
                    </a:lnTo>
                    <a:lnTo>
                      <a:pt x="1158" y="0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Google Shape;8347;p66">
                <a:extLst>
                  <a:ext uri="{FF2B5EF4-FFF2-40B4-BE49-F238E27FC236}">
                    <a16:creationId xmlns:a16="http://schemas.microsoft.com/office/drawing/2014/main" id="{D1A292EE-1328-4922-8207-F31879694BB0}"/>
                  </a:ext>
                </a:extLst>
              </p:cNvPr>
              <p:cNvSpPr/>
              <p:nvPr/>
            </p:nvSpPr>
            <p:spPr>
              <a:xfrm>
                <a:off x="1416973" y="1519096"/>
                <a:ext cx="164564" cy="164564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767" extrusionOk="0">
                    <a:moveTo>
                      <a:pt x="689" y="1"/>
                    </a:moveTo>
                    <a:cubicBezTo>
                      <a:pt x="316" y="1"/>
                      <a:pt x="0" y="316"/>
                      <a:pt x="0" y="690"/>
                    </a:cubicBezTo>
                    <a:cubicBezTo>
                      <a:pt x="0" y="948"/>
                      <a:pt x="211" y="1159"/>
                      <a:pt x="460" y="1159"/>
                    </a:cubicBezTo>
                    <a:lnTo>
                      <a:pt x="2307" y="2766"/>
                    </a:lnTo>
                    <a:lnTo>
                      <a:pt x="2690" y="1407"/>
                    </a:lnTo>
                    <a:cubicBezTo>
                      <a:pt x="2738" y="1235"/>
                      <a:pt x="2766" y="1072"/>
                      <a:pt x="2766" y="900"/>
                    </a:cubicBezTo>
                    <a:lnTo>
                      <a:pt x="2766" y="470"/>
                    </a:lnTo>
                    <a:cubicBezTo>
                      <a:pt x="2766" y="211"/>
                      <a:pt x="2556" y="1"/>
                      <a:pt x="2307" y="1"/>
                    </a:cubicBez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Google Shape;8348;p66">
                <a:extLst>
                  <a:ext uri="{FF2B5EF4-FFF2-40B4-BE49-F238E27FC236}">
                    <a16:creationId xmlns:a16="http://schemas.microsoft.com/office/drawing/2014/main" id="{281B5A91-E659-461D-980C-6942D532AF3E}"/>
                  </a:ext>
                </a:extLst>
              </p:cNvPr>
              <p:cNvSpPr/>
              <p:nvPr/>
            </p:nvSpPr>
            <p:spPr>
              <a:xfrm>
                <a:off x="1403296" y="1587967"/>
                <a:ext cx="164564" cy="1503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528" extrusionOk="0">
                    <a:moveTo>
                      <a:pt x="891" y="1"/>
                    </a:moveTo>
                    <a:cubicBezTo>
                      <a:pt x="766" y="1"/>
                      <a:pt x="642" y="48"/>
                      <a:pt x="556" y="135"/>
                    </a:cubicBezTo>
                    <a:lnTo>
                      <a:pt x="135" y="556"/>
                    </a:lnTo>
                    <a:cubicBezTo>
                      <a:pt x="49" y="642"/>
                      <a:pt x="1" y="757"/>
                      <a:pt x="1" y="881"/>
                    </a:cubicBezTo>
                    <a:lnTo>
                      <a:pt x="1" y="1149"/>
                    </a:lnTo>
                    <a:cubicBezTo>
                      <a:pt x="1" y="1915"/>
                      <a:pt x="623" y="2527"/>
                      <a:pt x="1379" y="2527"/>
                    </a:cubicBezTo>
                    <a:cubicBezTo>
                      <a:pt x="2144" y="2527"/>
                      <a:pt x="2767" y="1915"/>
                      <a:pt x="2767" y="1149"/>
                    </a:cubicBezTo>
                    <a:lnTo>
                      <a:pt x="2767" y="852"/>
                    </a:lnTo>
                    <a:cubicBezTo>
                      <a:pt x="2767" y="738"/>
                      <a:pt x="2719" y="613"/>
                      <a:pt x="2633" y="527"/>
                    </a:cubicBezTo>
                    <a:cubicBezTo>
                      <a:pt x="2278" y="182"/>
                      <a:pt x="1628" y="20"/>
                      <a:pt x="891" y="1"/>
                    </a:cubicBezTo>
                    <a:close/>
                  </a:path>
                </a:pathLst>
              </a:custGeom>
              <a:solidFill>
                <a:srgbClr val="BBC6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Google Shape;8349;p66">
                <a:extLst>
                  <a:ext uri="{FF2B5EF4-FFF2-40B4-BE49-F238E27FC236}">
                    <a16:creationId xmlns:a16="http://schemas.microsoft.com/office/drawing/2014/main" id="{982051B9-EE9E-43C0-90C7-2C700955069C}"/>
                  </a:ext>
                </a:extLst>
              </p:cNvPr>
              <p:cNvSpPr/>
              <p:nvPr/>
            </p:nvSpPr>
            <p:spPr>
              <a:xfrm>
                <a:off x="1403296" y="1587967"/>
                <a:ext cx="163971" cy="147497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2480" extrusionOk="0">
                    <a:moveTo>
                      <a:pt x="891" y="1"/>
                    </a:moveTo>
                    <a:cubicBezTo>
                      <a:pt x="766" y="1"/>
                      <a:pt x="642" y="48"/>
                      <a:pt x="556" y="135"/>
                    </a:cubicBezTo>
                    <a:lnTo>
                      <a:pt x="135" y="556"/>
                    </a:lnTo>
                    <a:cubicBezTo>
                      <a:pt x="49" y="642"/>
                      <a:pt x="1" y="757"/>
                      <a:pt x="1" y="881"/>
                    </a:cubicBezTo>
                    <a:lnTo>
                      <a:pt x="1" y="1149"/>
                    </a:lnTo>
                    <a:cubicBezTo>
                      <a:pt x="1" y="1762"/>
                      <a:pt x="412" y="2307"/>
                      <a:pt x="996" y="2479"/>
                    </a:cubicBezTo>
                    <a:cubicBezTo>
                      <a:pt x="795" y="2230"/>
                      <a:pt x="690" y="1924"/>
                      <a:pt x="690" y="1608"/>
                    </a:cubicBezTo>
                    <a:lnTo>
                      <a:pt x="690" y="938"/>
                    </a:lnTo>
                    <a:cubicBezTo>
                      <a:pt x="690" y="682"/>
                      <a:pt x="900" y="478"/>
                      <a:pt x="1145" y="478"/>
                    </a:cubicBezTo>
                    <a:cubicBezTo>
                      <a:pt x="1156" y="478"/>
                      <a:pt x="1167" y="478"/>
                      <a:pt x="1178" y="479"/>
                    </a:cubicBezTo>
                    <a:cubicBezTo>
                      <a:pt x="1647" y="508"/>
                      <a:pt x="2336" y="584"/>
                      <a:pt x="2757" y="785"/>
                    </a:cubicBezTo>
                    <a:cubicBezTo>
                      <a:pt x="2747" y="690"/>
                      <a:pt x="2700" y="604"/>
                      <a:pt x="2633" y="537"/>
                    </a:cubicBezTo>
                    <a:cubicBezTo>
                      <a:pt x="2278" y="182"/>
                      <a:pt x="1628" y="29"/>
                      <a:pt x="891" y="1"/>
                    </a:cubicBezTo>
                    <a:close/>
                  </a:path>
                </a:pathLst>
              </a:custGeom>
              <a:solidFill>
                <a:srgbClr val="AAB8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Google Shape;8350;p66">
                <a:extLst>
                  <a:ext uri="{FF2B5EF4-FFF2-40B4-BE49-F238E27FC236}">
                    <a16:creationId xmlns:a16="http://schemas.microsoft.com/office/drawing/2014/main" id="{A3A09C45-7246-438E-80CF-8F1E0CD359F9}"/>
                  </a:ext>
                </a:extLst>
              </p:cNvPr>
              <p:cNvSpPr/>
              <p:nvPr/>
            </p:nvSpPr>
            <p:spPr>
              <a:xfrm>
                <a:off x="1348698" y="1578274"/>
                <a:ext cx="451409" cy="365470"/>
              </a:xfrm>
              <a:custGeom>
                <a:avLst/>
                <a:gdLst/>
                <a:ahLst/>
                <a:cxnLst/>
                <a:rect l="l" t="t" r="r" b="b"/>
                <a:pathLst>
                  <a:path w="7590" h="6145" extrusionOk="0">
                    <a:moveTo>
                      <a:pt x="6977" y="1"/>
                    </a:moveTo>
                    <a:lnTo>
                      <a:pt x="3819" y="3025"/>
                    </a:lnTo>
                    <a:cubicBezTo>
                      <a:pt x="3761" y="3083"/>
                      <a:pt x="3685" y="3121"/>
                      <a:pt x="3608" y="3140"/>
                    </a:cubicBezTo>
                    <a:cubicBezTo>
                      <a:pt x="3356" y="3653"/>
                      <a:pt x="2864" y="3912"/>
                      <a:pt x="2372" y="3912"/>
                    </a:cubicBezTo>
                    <a:cubicBezTo>
                      <a:pt x="1891" y="3912"/>
                      <a:pt x="1409" y="3665"/>
                      <a:pt x="1148" y="3169"/>
                    </a:cubicBezTo>
                    <a:lnTo>
                      <a:pt x="498" y="3360"/>
                    </a:lnTo>
                    <a:cubicBezTo>
                      <a:pt x="201" y="3446"/>
                      <a:pt x="0" y="3714"/>
                      <a:pt x="0" y="4020"/>
                    </a:cubicBezTo>
                    <a:lnTo>
                      <a:pt x="0" y="5915"/>
                    </a:lnTo>
                    <a:cubicBezTo>
                      <a:pt x="0" y="6040"/>
                      <a:pt x="105" y="6145"/>
                      <a:pt x="230" y="6145"/>
                    </a:cubicBezTo>
                    <a:lnTo>
                      <a:pt x="3455" y="6145"/>
                    </a:lnTo>
                    <a:cubicBezTo>
                      <a:pt x="3579" y="6145"/>
                      <a:pt x="3685" y="6040"/>
                      <a:pt x="3685" y="5915"/>
                    </a:cubicBezTo>
                    <a:lnTo>
                      <a:pt x="3685" y="4920"/>
                    </a:lnTo>
                    <a:cubicBezTo>
                      <a:pt x="3685" y="4671"/>
                      <a:pt x="3780" y="4441"/>
                      <a:pt x="3953" y="4269"/>
                    </a:cubicBezTo>
                    <a:lnTo>
                      <a:pt x="7589" y="623"/>
                    </a:lnTo>
                    <a:lnTo>
                      <a:pt x="6977" y="1"/>
                    </a:lnTo>
                    <a:close/>
                  </a:path>
                </a:pathLst>
              </a:custGeom>
              <a:solidFill>
                <a:srgbClr val="5D74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Google Shape;8351;p66">
                <a:extLst>
                  <a:ext uri="{FF2B5EF4-FFF2-40B4-BE49-F238E27FC236}">
                    <a16:creationId xmlns:a16="http://schemas.microsoft.com/office/drawing/2014/main" id="{6FDC5000-4B09-43A6-ADD4-EC053FB1B551}"/>
                  </a:ext>
                </a:extLst>
              </p:cNvPr>
              <p:cNvSpPr/>
              <p:nvPr/>
            </p:nvSpPr>
            <p:spPr>
              <a:xfrm>
                <a:off x="1348698" y="1793453"/>
                <a:ext cx="54657" cy="150291"/>
              </a:xfrm>
              <a:custGeom>
                <a:avLst/>
                <a:gdLst/>
                <a:ahLst/>
                <a:cxnLst/>
                <a:rect l="l" t="t" r="r" b="b"/>
                <a:pathLst>
                  <a:path w="919" h="2527" extrusionOk="0">
                    <a:moveTo>
                      <a:pt x="134" y="0"/>
                    </a:moveTo>
                    <a:cubicBezTo>
                      <a:pt x="48" y="115"/>
                      <a:pt x="0" y="259"/>
                      <a:pt x="0" y="402"/>
                    </a:cubicBezTo>
                    <a:lnTo>
                      <a:pt x="0" y="2297"/>
                    </a:lnTo>
                    <a:cubicBezTo>
                      <a:pt x="0" y="2422"/>
                      <a:pt x="105" y="2527"/>
                      <a:pt x="230" y="2527"/>
                    </a:cubicBezTo>
                    <a:lnTo>
                      <a:pt x="919" y="2527"/>
                    </a:lnTo>
                    <a:lnTo>
                      <a:pt x="919" y="1072"/>
                    </a:lnTo>
                    <a:cubicBezTo>
                      <a:pt x="919" y="890"/>
                      <a:pt x="852" y="709"/>
                      <a:pt x="718" y="584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829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Google Shape;8352;p66">
                <a:extLst>
                  <a:ext uri="{FF2B5EF4-FFF2-40B4-BE49-F238E27FC236}">
                    <a16:creationId xmlns:a16="http://schemas.microsoft.com/office/drawing/2014/main" id="{F3958BEF-BB5F-47DF-A1C3-DB873BD39451}"/>
                  </a:ext>
                </a:extLst>
              </p:cNvPr>
              <p:cNvSpPr/>
              <p:nvPr/>
            </p:nvSpPr>
            <p:spPr>
              <a:xfrm>
                <a:off x="1567802" y="1578274"/>
                <a:ext cx="232308" cy="292613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4920" extrusionOk="0">
                    <a:moveTo>
                      <a:pt x="3293" y="1"/>
                    </a:moveTo>
                    <a:lnTo>
                      <a:pt x="221" y="2949"/>
                    </a:lnTo>
                    <a:cubicBezTo>
                      <a:pt x="77" y="3236"/>
                      <a:pt x="1" y="3551"/>
                      <a:pt x="1" y="3867"/>
                    </a:cubicBezTo>
                    <a:lnTo>
                      <a:pt x="1" y="4920"/>
                    </a:lnTo>
                    <a:cubicBezTo>
                      <a:pt x="1" y="4671"/>
                      <a:pt x="96" y="4441"/>
                      <a:pt x="269" y="4269"/>
                    </a:cubicBezTo>
                    <a:lnTo>
                      <a:pt x="3905" y="623"/>
                    </a:lnTo>
                    <a:lnTo>
                      <a:pt x="3293" y="1"/>
                    </a:lnTo>
                    <a:close/>
                  </a:path>
                </a:pathLst>
              </a:custGeom>
              <a:solidFill>
                <a:srgbClr val="829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Google Shape;8353;p66">
                <a:extLst>
                  <a:ext uri="{FF2B5EF4-FFF2-40B4-BE49-F238E27FC236}">
                    <a16:creationId xmlns:a16="http://schemas.microsoft.com/office/drawing/2014/main" id="{6FDE85B9-7DF3-46CB-AB52-2A85625FFB2E}"/>
                  </a:ext>
                </a:extLst>
              </p:cNvPr>
              <p:cNvSpPr/>
              <p:nvPr/>
            </p:nvSpPr>
            <p:spPr>
              <a:xfrm>
                <a:off x="1742001" y="1231398"/>
                <a:ext cx="408409" cy="261687"/>
              </a:xfrm>
              <a:custGeom>
                <a:avLst/>
                <a:gdLst/>
                <a:ahLst/>
                <a:cxnLst/>
                <a:rect l="l" t="t" r="r" b="b"/>
                <a:pathLst>
                  <a:path w="6867" h="4400" extrusionOk="0">
                    <a:moveTo>
                      <a:pt x="5359" y="0"/>
                    </a:moveTo>
                    <a:cubicBezTo>
                      <a:pt x="4929" y="29"/>
                      <a:pt x="4929" y="670"/>
                      <a:pt x="5359" y="689"/>
                    </a:cubicBezTo>
                    <a:lnTo>
                      <a:pt x="5675" y="689"/>
                    </a:lnTo>
                    <a:lnTo>
                      <a:pt x="3637" y="2737"/>
                    </a:lnTo>
                    <a:lnTo>
                      <a:pt x="2728" y="1828"/>
                    </a:lnTo>
                    <a:cubicBezTo>
                      <a:pt x="2661" y="1761"/>
                      <a:pt x="2572" y="1728"/>
                      <a:pt x="2484" y="1728"/>
                    </a:cubicBezTo>
                    <a:cubicBezTo>
                      <a:pt x="2395" y="1728"/>
                      <a:pt x="2307" y="1761"/>
                      <a:pt x="2240" y="1828"/>
                    </a:cubicBezTo>
                    <a:lnTo>
                      <a:pt x="278" y="3790"/>
                    </a:lnTo>
                    <a:cubicBezTo>
                      <a:pt x="0" y="4031"/>
                      <a:pt x="241" y="4400"/>
                      <a:pt x="515" y="4400"/>
                    </a:cubicBezTo>
                    <a:cubicBezTo>
                      <a:pt x="600" y="4400"/>
                      <a:pt x="689" y="4364"/>
                      <a:pt x="766" y="4278"/>
                    </a:cubicBezTo>
                    <a:lnTo>
                      <a:pt x="2479" y="2565"/>
                    </a:lnTo>
                    <a:lnTo>
                      <a:pt x="3388" y="3465"/>
                    </a:lnTo>
                    <a:cubicBezTo>
                      <a:pt x="3455" y="3536"/>
                      <a:pt x="3543" y="3572"/>
                      <a:pt x="3632" y="3572"/>
                    </a:cubicBezTo>
                    <a:cubicBezTo>
                      <a:pt x="3721" y="3572"/>
                      <a:pt x="3809" y="3536"/>
                      <a:pt x="3876" y="3465"/>
                    </a:cubicBezTo>
                    <a:lnTo>
                      <a:pt x="6163" y="1177"/>
                    </a:lnTo>
                    <a:lnTo>
                      <a:pt x="6163" y="1493"/>
                    </a:lnTo>
                    <a:cubicBezTo>
                      <a:pt x="6149" y="1737"/>
                      <a:pt x="6328" y="1859"/>
                      <a:pt x="6508" y="1859"/>
                    </a:cubicBezTo>
                    <a:cubicBezTo>
                      <a:pt x="6687" y="1859"/>
                      <a:pt x="6867" y="1737"/>
                      <a:pt x="6852" y="1493"/>
                    </a:cubicBezTo>
                    <a:lnTo>
                      <a:pt x="6852" y="345"/>
                    </a:lnTo>
                    <a:cubicBezTo>
                      <a:pt x="6852" y="153"/>
                      <a:pt x="6699" y="0"/>
                      <a:pt x="650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2206415F-E662-4EF1-ACD7-46284BE55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714108" y="1535773"/>
            <a:ext cx="732802" cy="304800"/>
          </a:xfrm>
        </p:spPr>
        <p:txBody>
          <a:bodyPr/>
          <a:lstStyle/>
          <a:p>
            <a:pPr marL="114300" indent="0">
              <a:buNone/>
            </a:pPr>
            <a:r>
              <a:rPr lang="es-ES" sz="800" b="1" dirty="0">
                <a:solidFill>
                  <a:schemeClr val="tx2"/>
                </a:solidFill>
              </a:rPr>
              <a:t>Pizzas</a:t>
            </a: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4ACA6F7E-84B3-4525-9BA1-7F992780AE49}"/>
              </a:ext>
            </a:extLst>
          </p:cNvPr>
          <p:cNvGrpSpPr/>
          <p:nvPr/>
        </p:nvGrpSpPr>
        <p:grpSpPr>
          <a:xfrm>
            <a:off x="1383832" y="2427466"/>
            <a:ext cx="6792601" cy="795452"/>
            <a:chOff x="1383832" y="2427466"/>
            <a:chExt cx="6792601" cy="795452"/>
          </a:xfrm>
        </p:grpSpPr>
        <p:grpSp>
          <p:nvGrpSpPr>
            <p:cNvPr id="19" name="Google Shape;10108;p67">
              <a:extLst>
                <a:ext uri="{FF2B5EF4-FFF2-40B4-BE49-F238E27FC236}">
                  <a16:creationId xmlns:a16="http://schemas.microsoft.com/office/drawing/2014/main" id="{A83C79DD-4B1F-4110-B3BB-3300E2D939EA}"/>
                </a:ext>
              </a:extLst>
            </p:cNvPr>
            <p:cNvGrpSpPr/>
            <p:nvPr/>
          </p:nvGrpSpPr>
          <p:grpSpPr>
            <a:xfrm rot="2734116">
              <a:off x="1378649" y="2494644"/>
              <a:ext cx="636538" cy="626172"/>
              <a:chOff x="2189568" y="1961603"/>
              <a:chExt cx="364993" cy="359049"/>
            </a:xfrm>
          </p:grpSpPr>
          <p:sp>
            <p:nvSpPr>
              <p:cNvPr id="20" name="Google Shape;10109;p67">
                <a:extLst>
                  <a:ext uri="{FF2B5EF4-FFF2-40B4-BE49-F238E27FC236}">
                    <a16:creationId xmlns:a16="http://schemas.microsoft.com/office/drawing/2014/main" id="{36E41EDE-798D-4504-988B-422CBC25A2D4}"/>
                  </a:ext>
                </a:extLst>
              </p:cNvPr>
              <p:cNvSpPr/>
              <p:nvPr/>
            </p:nvSpPr>
            <p:spPr>
              <a:xfrm>
                <a:off x="2232197" y="2004206"/>
                <a:ext cx="77822" cy="73868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2821" extrusionOk="0">
                    <a:moveTo>
                      <a:pt x="292" y="1"/>
                    </a:moveTo>
                    <a:cubicBezTo>
                      <a:pt x="135" y="1"/>
                      <a:pt x="1" y="204"/>
                      <a:pt x="147" y="350"/>
                    </a:cubicBezTo>
                    <a:lnTo>
                      <a:pt x="2551" y="2754"/>
                    </a:lnTo>
                    <a:cubicBezTo>
                      <a:pt x="2590" y="2792"/>
                      <a:pt x="2647" y="2821"/>
                      <a:pt x="2694" y="2821"/>
                    </a:cubicBezTo>
                    <a:cubicBezTo>
                      <a:pt x="2876" y="2821"/>
                      <a:pt x="2971" y="2592"/>
                      <a:pt x="2838" y="2468"/>
                    </a:cubicBezTo>
                    <a:lnTo>
                      <a:pt x="434" y="64"/>
                    </a:lnTo>
                    <a:cubicBezTo>
                      <a:pt x="389" y="19"/>
                      <a:pt x="340" y="1"/>
                      <a:pt x="29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0110;p67">
                <a:extLst>
                  <a:ext uri="{FF2B5EF4-FFF2-40B4-BE49-F238E27FC236}">
                    <a16:creationId xmlns:a16="http://schemas.microsoft.com/office/drawing/2014/main" id="{ED78D111-1FDB-40AE-8F4D-A4A5D92C4745}"/>
                  </a:ext>
                </a:extLst>
              </p:cNvPr>
              <p:cNvSpPr/>
              <p:nvPr/>
            </p:nvSpPr>
            <p:spPr>
              <a:xfrm>
                <a:off x="2192187" y="2070061"/>
                <a:ext cx="100838" cy="35009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337" extrusionOk="0">
                    <a:moveTo>
                      <a:pt x="285" y="0"/>
                    </a:moveTo>
                    <a:cubicBezTo>
                      <a:pt x="74" y="0"/>
                      <a:pt x="1" y="332"/>
                      <a:pt x="244" y="401"/>
                    </a:cubicBezTo>
                    <a:lnTo>
                      <a:pt x="3517" y="1327"/>
                    </a:lnTo>
                    <a:cubicBezTo>
                      <a:pt x="3526" y="1336"/>
                      <a:pt x="3545" y="1336"/>
                      <a:pt x="3564" y="1336"/>
                    </a:cubicBezTo>
                    <a:cubicBezTo>
                      <a:pt x="3803" y="1336"/>
                      <a:pt x="3850" y="1002"/>
                      <a:pt x="3621" y="935"/>
                    </a:cubicBezTo>
                    <a:lnTo>
                      <a:pt x="349" y="10"/>
                    </a:lnTo>
                    <a:cubicBezTo>
                      <a:pt x="327" y="3"/>
                      <a:pt x="305" y="0"/>
                      <a:pt x="285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0111;p67">
                <a:extLst>
                  <a:ext uri="{FF2B5EF4-FFF2-40B4-BE49-F238E27FC236}">
                    <a16:creationId xmlns:a16="http://schemas.microsoft.com/office/drawing/2014/main" id="{8A2C8442-23F0-417C-AD21-8859505FAD2C}"/>
                  </a:ext>
                </a:extLst>
              </p:cNvPr>
              <p:cNvSpPr/>
              <p:nvPr/>
            </p:nvSpPr>
            <p:spPr>
              <a:xfrm>
                <a:off x="2189568" y="2121514"/>
                <a:ext cx="100131" cy="36999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1413" extrusionOk="0">
                    <a:moveTo>
                      <a:pt x="3539" y="0"/>
                    </a:moveTo>
                    <a:cubicBezTo>
                      <a:pt x="3519" y="0"/>
                      <a:pt x="3497" y="3"/>
                      <a:pt x="3473" y="10"/>
                    </a:cubicBezTo>
                    <a:lnTo>
                      <a:pt x="220" y="1012"/>
                    </a:lnTo>
                    <a:cubicBezTo>
                      <a:pt x="1" y="1079"/>
                      <a:pt x="49" y="1403"/>
                      <a:pt x="278" y="1413"/>
                    </a:cubicBezTo>
                    <a:cubicBezTo>
                      <a:pt x="306" y="1403"/>
                      <a:pt x="325" y="1403"/>
                      <a:pt x="344" y="1394"/>
                    </a:cubicBezTo>
                    <a:lnTo>
                      <a:pt x="3597" y="392"/>
                    </a:lnTo>
                    <a:cubicBezTo>
                      <a:pt x="3823" y="322"/>
                      <a:pt x="3749" y="0"/>
                      <a:pt x="353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0112;p67">
                <a:extLst>
                  <a:ext uri="{FF2B5EF4-FFF2-40B4-BE49-F238E27FC236}">
                    <a16:creationId xmlns:a16="http://schemas.microsoft.com/office/drawing/2014/main" id="{58051420-302A-4348-ACC6-2E4F76912D27}"/>
                  </a:ext>
                </a:extLst>
              </p:cNvPr>
              <p:cNvSpPr/>
              <p:nvPr/>
            </p:nvSpPr>
            <p:spPr>
              <a:xfrm>
                <a:off x="2299048" y="1964404"/>
                <a:ext cx="36947" cy="96439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3683" extrusionOk="0">
                    <a:moveTo>
                      <a:pt x="250" y="1"/>
                    </a:moveTo>
                    <a:cubicBezTo>
                      <a:pt x="127" y="1"/>
                      <a:pt x="0" y="106"/>
                      <a:pt x="46" y="267"/>
                    </a:cubicBezTo>
                    <a:lnTo>
                      <a:pt x="981" y="3539"/>
                    </a:lnTo>
                    <a:cubicBezTo>
                      <a:pt x="1010" y="3625"/>
                      <a:pt x="1086" y="3683"/>
                      <a:pt x="1181" y="3683"/>
                    </a:cubicBezTo>
                    <a:cubicBezTo>
                      <a:pt x="1315" y="3683"/>
                      <a:pt x="1410" y="3559"/>
                      <a:pt x="1372" y="3425"/>
                    </a:cubicBezTo>
                    <a:lnTo>
                      <a:pt x="437" y="153"/>
                    </a:lnTo>
                    <a:cubicBezTo>
                      <a:pt x="411" y="47"/>
                      <a:pt x="331" y="1"/>
                      <a:pt x="25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113;p67">
                <a:extLst>
                  <a:ext uri="{FF2B5EF4-FFF2-40B4-BE49-F238E27FC236}">
                    <a16:creationId xmlns:a16="http://schemas.microsoft.com/office/drawing/2014/main" id="{36F469CC-889C-4AAC-874E-D9D1B21C5812}"/>
                  </a:ext>
                </a:extLst>
              </p:cNvPr>
              <p:cNvSpPr/>
              <p:nvPr/>
            </p:nvSpPr>
            <p:spPr>
              <a:xfrm>
                <a:off x="2350711" y="1961603"/>
                <a:ext cx="38701" cy="95732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3656" extrusionOk="0">
                    <a:moveTo>
                      <a:pt x="1233" y="0"/>
                    </a:moveTo>
                    <a:cubicBezTo>
                      <a:pt x="1154" y="0"/>
                      <a:pt x="1074" y="44"/>
                      <a:pt x="1040" y="145"/>
                    </a:cubicBezTo>
                    <a:lnTo>
                      <a:pt x="48" y="3398"/>
                    </a:lnTo>
                    <a:cubicBezTo>
                      <a:pt x="0" y="3522"/>
                      <a:pt x="105" y="3656"/>
                      <a:pt x="239" y="3656"/>
                    </a:cubicBezTo>
                    <a:cubicBezTo>
                      <a:pt x="324" y="3656"/>
                      <a:pt x="410" y="3599"/>
                      <a:pt x="439" y="3513"/>
                    </a:cubicBezTo>
                    <a:lnTo>
                      <a:pt x="1431" y="260"/>
                    </a:lnTo>
                    <a:cubicBezTo>
                      <a:pt x="1477" y="104"/>
                      <a:pt x="1355" y="0"/>
                      <a:pt x="123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114;p67">
                <a:extLst>
                  <a:ext uri="{FF2B5EF4-FFF2-40B4-BE49-F238E27FC236}">
                    <a16:creationId xmlns:a16="http://schemas.microsoft.com/office/drawing/2014/main" id="{F68C1BCF-92A6-4C32-B991-A7F1B031E347}"/>
                  </a:ext>
                </a:extLst>
              </p:cNvPr>
              <p:cNvSpPr/>
              <p:nvPr/>
            </p:nvSpPr>
            <p:spPr>
              <a:xfrm>
                <a:off x="2286243" y="2072313"/>
                <a:ext cx="237838" cy="221604"/>
              </a:xfrm>
              <a:custGeom>
                <a:avLst/>
                <a:gdLst/>
                <a:ahLst/>
                <a:cxnLst/>
                <a:rect l="l" t="t" r="r" b="b"/>
                <a:pathLst>
                  <a:path w="9083" h="8463" extrusionOk="0">
                    <a:moveTo>
                      <a:pt x="3880" y="0"/>
                    </a:moveTo>
                    <a:cubicBezTo>
                      <a:pt x="3398" y="0"/>
                      <a:pt x="2905" y="109"/>
                      <a:pt x="2434" y="344"/>
                    </a:cubicBezTo>
                    <a:cubicBezTo>
                      <a:pt x="440" y="1336"/>
                      <a:pt x="1" y="3988"/>
                      <a:pt x="1575" y="5572"/>
                    </a:cubicBezTo>
                    <a:cubicBezTo>
                      <a:pt x="2081" y="6077"/>
                      <a:pt x="2748" y="6402"/>
                      <a:pt x="3464" y="6497"/>
                    </a:cubicBezTo>
                    <a:cubicBezTo>
                      <a:pt x="4427" y="6621"/>
                      <a:pt x="5334" y="7031"/>
                      <a:pt x="6068" y="7661"/>
                    </a:cubicBezTo>
                    <a:cubicBezTo>
                      <a:pt x="6173" y="7756"/>
                      <a:pt x="6278" y="7852"/>
                      <a:pt x="6374" y="7947"/>
                    </a:cubicBezTo>
                    <a:lnTo>
                      <a:pt x="6889" y="8462"/>
                    </a:lnTo>
                    <a:lnTo>
                      <a:pt x="9083" y="6268"/>
                    </a:lnTo>
                    <a:lnTo>
                      <a:pt x="8530" y="5724"/>
                    </a:lnTo>
                    <a:cubicBezTo>
                      <a:pt x="8444" y="5638"/>
                      <a:pt x="8358" y="5543"/>
                      <a:pt x="8282" y="5448"/>
                    </a:cubicBezTo>
                    <a:cubicBezTo>
                      <a:pt x="7642" y="4704"/>
                      <a:pt x="7242" y="3788"/>
                      <a:pt x="7108" y="2815"/>
                    </a:cubicBezTo>
                    <a:cubicBezTo>
                      <a:pt x="6875" y="1132"/>
                      <a:pt x="5435" y="0"/>
                      <a:pt x="3880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115;p67">
                <a:extLst>
                  <a:ext uri="{FF2B5EF4-FFF2-40B4-BE49-F238E27FC236}">
                    <a16:creationId xmlns:a16="http://schemas.microsoft.com/office/drawing/2014/main" id="{1A0EDCF2-D017-4EE0-9DA4-D4F8FB7BF3AC}"/>
                  </a:ext>
                </a:extLst>
              </p:cNvPr>
              <p:cNvSpPr/>
              <p:nvPr/>
            </p:nvSpPr>
            <p:spPr>
              <a:xfrm>
                <a:off x="2296481" y="2086296"/>
                <a:ext cx="194895" cy="207621"/>
              </a:xfrm>
              <a:custGeom>
                <a:avLst/>
                <a:gdLst/>
                <a:ahLst/>
                <a:cxnLst/>
                <a:rect l="l" t="t" r="r" b="b"/>
                <a:pathLst>
                  <a:path w="7443" h="7929" extrusionOk="0">
                    <a:moveTo>
                      <a:pt x="1709" y="1"/>
                    </a:moveTo>
                    <a:cubicBezTo>
                      <a:pt x="564" y="745"/>
                      <a:pt x="1" y="2128"/>
                      <a:pt x="306" y="3464"/>
                    </a:cubicBezTo>
                    <a:cubicBezTo>
                      <a:pt x="612" y="4790"/>
                      <a:pt x="1718" y="5791"/>
                      <a:pt x="3073" y="5963"/>
                    </a:cubicBezTo>
                    <a:cubicBezTo>
                      <a:pt x="4036" y="6097"/>
                      <a:pt x="4943" y="6497"/>
                      <a:pt x="5677" y="7127"/>
                    </a:cubicBezTo>
                    <a:cubicBezTo>
                      <a:pt x="5782" y="7222"/>
                      <a:pt x="5887" y="7318"/>
                      <a:pt x="5983" y="7413"/>
                    </a:cubicBezTo>
                    <a:lnTo>
                      <a:pt x="6498" y="7928"/>
                    </a:lnTo>
                    <a:lnTo>
                      <a:pt x="7442" y="6984"/>
                    </a:lnTo>
                    <a:lnTo>
                      <a:pt x="6927" y="6469"/>
                    </a:lnTo>
                    <a:cubicBezTo>
                      <a:pt x="6832" y="6373"/>
                      <a:pt x="6727" y="6278"/>
                      <a:pt x="6622" y="6182"/>
                    </a:cubicBezTo>
                    <a:cubicBezTo>
                      <a:pt x="5887" y="5553"/>
                      <a:pt x="4981" y="5143"/>
                      <a:pt x="4017" y="5019"/>
                    </a:cubicBezTo>
                    <a:cubicBezTo>
                      <a:pt x="1632" y="4713"/>
                      <a:pt x="392" y="2014"/>
                      <a:pt x="1709" y="1"/>
                    </a:cubicBezTo>
                    <a:close/>
                  </a:path>
                </a:pathLst>
              </a:custGeom>
              <a:solidFill>
                <a:srgbClr val="A4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0116;p67">
                <a:extLst>
                  <a:ext uri="{FF2B5EF4-FFF2-40B4-BE49-F238E27FC236}">
                    <a16:creationId xmlns:a16="http://schemas.microsoft.com/office/drawing/2014/main" id="{7E296040-9C5D-41DA-BA69-F6CC3F7A2E91}"/>
                  </a:ext>
                </a:extLst>
              </p:cNvPr>
              <p:cNvSpPr/>
              <p:nvPr/>
            </p:nvSpPr>
            <p:spPr>
              <a:xfrm>
                <a:off x="2430549" y="2174330"/>
                <a:ext cx="86044" cy="82116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136" extrusionOk="0">
                    <a:moveTo>
                      <a:pt x="292" y="1"/>
                    </a:moveTo>
                    <a:cubicBezTo>
                      <a:pt x="135" y="1"/>
                      <a:pt x="0" y="205"/>
                      <a:pt x="147" y="359"/>
                    </a:cubicBezTo>
                    <a:lnTo>
                      <a:pt x="2866" y="3078"/>
                    </a:lnTo>
                    <a:cubicBezTo>
                      <a:pt x="2904" y="3116"/>
                      <a:pt x="2952" y="3135"/>
                      <a:pt x="3009" y="3135"/>
                    </a:cubicBezTo>
                    <a:cubicBezTo>
                      <a:pt x="3190" y="3135"/>
                      <a:pt x="3286" y="2916"/>
                      <a:pt x="3152" y="2792"/>
                    </a:cubicBezTo>
                    <a:lnTo>
                      <a:pt x="433" y="63"/>
                    </a:lnTo>
                    <a:cubicBezTo>
                      <a:pt x="389" y="19"/>
                      <a:pt x="340" y="1"/>
                      <a:pt x="292" y="1"/>
                    </a:cubicBezTo>
                    <a:close/>
                  </a:path>
                </a:pathLst>
              </a:custGeom>
              <a:solidFill>
                <a:srgbClr val="77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0117;p67">
                <a:extLst>
                  <a:ext uri="{FF2B5EF4-FFF2-40B4-BE49-F238E27FC236}">
                    <a16:creationId xmlns:a16="http://schemas.microsoft.com/office/drawing/2014/main" id="{AB4AEE9F-BC97-4A80-A914-30D9B1ACFA01}"/>
                  </a:ext>
                </a:extLst>
              </p:cNvPr>
              <p:cNvSpPr/>
              <p:nvPr/>
            </p:nvSpPr>
            <p:spPr>
              <a:xfrm>
                <a:off x="2402740" y="2202478"/>
                <a:ext cx="28358" cy="24483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935" extrusionOk="0">
                    <a:moveTo>
                      <a:pt x="289" y="1"/>
                    </a:moveTo>
                    <a:cubicBezTo>
                      <a:pt x="134" y="1"/>
                      <a:pt x="1" y="191"/>
                      <a:pt x="131" y="343"/>
                    </a:cubicBezTo>
                    <a:cubicBezTo>
                      <a:pt x="303" y="524"/>
                      <a:pt x="494" y="715"/>
                      <a:pt x="665" y="877"/>
                    </a:cubicBezTo>
                    <a:cubicBezTo>
                      <a:pt x="703" y="915"/>
                      <a:pt x="761" y="935"/>
                      <a:pt x="808" y="935"/>
                    </a:cubicBezTo>
                    <a:cubicBezTo>
                      <a:pt x="812" y="935"/>
                      <a:pt x="816" y="935"/>
                      <a:pt x="819" y="935"/>
                    </a:cubicBezTo>
                    <a:cubicBezTo>
                      <a:pt x="1002" y="935"/>
                      <a:pt x="1082" y="703"/>
                      <a:pt x="942" y="582"/>
                    </a:cubicBezTo>
                    <a:cubicBezTo>
                      <a:pt x="780" y="429"/>
                      <a:pt x="589" y="238"/>
                      <a:pt x="436" y="66"/>
                    </a:cubicBezTo>
                    <a:cubicBezTo>
                      <a:pt x="390" y="20"/>
                      <a:pt x="338" y="1"/>
                      <a:pt x="289" y="1"/>
                    </a:cubicBezTo>
                    <a:close/>
                  </a:path>
                </a:pathLst>
              </a:custGeom>
              <a:solidFill>
                <a:srgbClr val="77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118;p67">
                <a:extLst>
                  <a:ext uri="{FF2B5EF4-FFF2-40B4-BE49-F238E27FC236}">
                    <a16:creationId xmlns:a16="http://schemas.microsoft.com/office/drawing/2014/main" id="{EF78C3B4-106D-4B6C-B571-F7072D46B9C7}"/>
                  </a:ext>
                </a:extLst>
              </p:cNvPr>
              <p:cNvSpPr/>
              <p:nvPr/>
            </p:nvSpPr>
            <p:spPr>
              <a:xfrm>
                <a:off x="2433324" y="2233141"/>
                <a:ext cx="55538" cy="51532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1968" extrusionOk="0">
                    <a:moveTo>
                      <a:pt x="290" y="1"/>
                    </a:moveTo>
                    <a:cubicBezTo>
                      <a:pt x="137" y="1"/>
                      <a:pt x="1" y="203"/>
                      <a:pt x="146" y="355"/>
                    </a:cubicBezTo>
                    <a:cubicBezTo>
                      <a:pt x="652" y="870"/>
                      <a:pt x="1176" y="1395"/>
                      <a:pt x="1691" y="1901"/>
                    </a:cubicBezTo>
                    <a:cubicBezTo>
                      <a:pt x="1730" y="1939"/>
                      <a:pt x="1787" y="1958"/>
                      <a:pt x="1835" y="1958"/>
                    </a:cubicBezTo>
                    <a:lnTo>
                      <a:pt x="1844" y="1967"/>
                    </a:lnTo>
                    <a:cubicBezTo>
                      <a:pt x="2025" y="1967"/>
                      <a:pt x="2121" y="1748"/>
                      <a:pt x="1987" y="1614"/>
                    </a:cubicBezTo>
                    <a:cubicBezTo>
                      <a:pt x="1462" y="1109"/>
                      <a:pt x="947" y="584"/>
                      <a:pt x="432" y="69"/>
                    </a:cubicBezTo>
                    <a:cubicBezTo>
                      <a:pt x="389" y="21"/>
                      <a:pt x="339" y="1"/>
                      <a:pt x="290" y="1"/>
                    </a:cubicBezTo>
                    <a:close/>
                  </a:path>
                </a:pathLst>
              </a:custGeom>
              <a:solidFill>
                <a:srgbClr val="77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0119;p67">
                <a:extLst>
                  <a:ext uri="{FF2B5EF4-FFF2-40B4-BE49-F238E27FC236}">
                    <a16:creationId xmlns:a16="http://schemas.microsoft.com/office/drawing/2014/main" id="{D22B7501-1C44-4B6D-AFC2-15AC0DBEEB4D}"/>
                  </a:ext>
                </a:extLst>
              </p:cNvPr>
              <p:cNvSpPr/>
              <p:nvPr/>
            </p:nvSpPr>
            <p:spPr>
              <a:xfrm>
                <a:off x="2356105" y="2093994"/>
                <a:ext cx="71066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776" extrusionOk="0">
                    <a:moveTo>
                      <a:pt x="1233" y="1"/>
                    </a:moveTo>
                    <a:cubicBezTo>
                      <a:pt x="916" y="1"/>
                      <a:pt x="564" y="71"/>
                      <a:pt x="204" y="269"/>
                    </a:cubicBezTo>
                    <a:cubicBezTo>
                      <a:pt x="1" y="384"/>
                      <a:pt x="117" y="658"/>
                      <a:pt x="304" y="658"/>
                    </a:cubicBezTo>
                    <a:cubicBezTo>
                      <a:pt x="336" y="658"/>
                      <a:pt x="370" y="650"/>
                      <a:pt x="405" y="632"/>
                    </a:cubicBezTo>
                    <a:cubicBezTo>
                      <a:pt x="693" y="467"/>
                      <a:pt x="978" y="409"/>
                      <a:pt x="1235" y="409"/>
                    </a:cubicBezTo>
                    <a:cubicBezTo>
                      <a:pt x="1829" y="409"/>
                      <a:pt x="2279" y="717"/>
                      <a:pt x="2313" y="737"/>
                    </a:cubicBezTo>
                    <a:cubicBezTo>
                      <a:pt x="2341" y="756"/>
                      <a:pt x="2389" y="775"/>
                      <a:pt x="2427" y="775"/>
                    </a:cubicBezTo>
                    <a:cubicBezTo>
                      <a:pt x="2628" y="775"/>
                      <a:pt x="2713" y="517"/>
                      <a:pt x="2551" y="403"/>
                    </a:cubicBezTo>
                    <a:cubicBezTo>
                      <a:pt x="2518" y="376"/>
                      <a:pt x="1968" y="1"/>
                      <a:pt x="1233" y="1"/>
                    </a:cubicBezTo>
                    <a:close/>
                  </a:path>
                </a:pathLst>
              </a:custGeom>
              <a:solidFill>
                <a:srgbClr val="A4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120;p67">
                <a:extLst>
                  <a:ext uri="{FF2B5EF4-FFF2-40B4-BE49-F238E27FC236}">
                    <a16:creationId xmlns:a16="http://schemas.microsoft.com/office/drawing/2014/main" id="{D13ED3C0-E31E-4D42-9218-E0EC30ED0069}"/>
                  </a:ext>
                </a:extLst>
              </p:cNvPr>
              <p:cNvSpPr/>
              <p:nvPr/>
            </p:nvSpPr>
            <p:spPr>
              <a:xfrm>
                <a:off x="2387422" y="2184961"/>
                <a:ext cx="30008" cy="3027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156" extrusionOk="0">
                    <a:moveTo>
                      <a:pt x="573" y="1"/>
                    </a:moveTo>
                    <a:cubicBezTo>
                      <a:pt x="258" y="1"/>
                      <a:pt x="1" y="258"/>
                      <a:pt x="1" y="573"/>
                    </a:cubicBezTo>
                    <a:cubicBezTo>
                      <a:pt x="1" y="898"/>
                      <a:pt x="258" y="1155"/>
                      <a:pt x="573" y="1155"/>
                    </a:cubicBezTo>
                    <a:cubicBezTo>
                      <a:pt x="888" y="1155"/>
                      <a:pt x="1145" y="898"/>
                      <a:pt x="1145" y="573"/>
                    </a:cubicBezTo>
                    <a:cubicBezTo>
                      <a:pt x="1145" y="258"/>
                      <a:pt x="888" y="1"/>
                      <a:pt x="573" y="1"/>
                    </a:cubicBezTo>
                    <a:close/>
                  </a:path>
                </a:pathLst>
              </a:custGeom>
              <a:solidFill>
                <a:srgbClr val="9CAC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0121;p67">
                <a:extLst>
                  <a:ext uri="{FF2B5EF4-FFF2-40B4-BE49-F238E27FC236}">
                    <a16:creationId xmlns:a16="http://schemas.microsoft.com/office/drawing/2014/main" id="{4DE3FDDE-43B0-4BA3-A83D-551122916E92}"/>
                  </a:ext>
                </a:extLst>
              </p:cNvPr>
              <p:cNvSpPr/>
              <p:nvPr/>
            </p:nvSpPr>
            <p:spPr>
              <a:xfrm>
                <a:off x="2415152" y="2156995"/>
                <a:ext cx="30244" cy="30244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5" extrusionOk="0">
                    <a:moveTo>
                      <a:pt x="582" y="0"/>
                    </a:moveTo>
                    <a:cubicBezTo>
                      <a:pt x="268" y="0"/>
                      <a:pt x="0" y="258"/>
                      <a:pt x="0" y="582"/>
                    </a:cubicBezTo>
                    <a:cubicBezTo>
                      <a:pt x="0" y="897"/>
                      <a:pt x="268" y="1155"/>
                      <a:pt x="582" y="1155"/>
                    </a:cubicBezTo>
                    <a:cubicBezTo>
                      <a:pt x="897" y="1155"/>
                      <a:pt x="1155" y="897"/>
                      <a:pt x="1155" y="582"/>
                    </a:cubicBezTo>
                    <a:cubicBezTo>
                      <a:pt x="1155" y="258"/>
                      <a:pt x="897" y="0"/>
                      <a:pt x="582" y="0"/>
                    </a:cubicBezTo>
                    <a:close/>
                  </a:path>
                </a:pathLst>
              </a:custGeom>
              <a:solidFill>
                <a:srgbClr val="9CAC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0122;p67">
                <a:extLst>
                  <a:ext uri="{FF2B5EF4-FFF2-40B4-BE49-F238E27FC236}">
                    <a16:creationId xmlns:a16="http://schemas.microsoft.com/office/drawing/2014/main" id="{944C6931-28BD-4C86-A141-F7EFC8A61660}"/>
                  </a:ext>
                </a:extLst>
              </p:cNvPr>
              <p:cNvSpPr/>
              <p:nvPr/>
            </p:nvSpPr>
            <p:spPr>
              <a:xfrm>
                <a:off x="2474854" y="2244924"/>
                <a:ext cx="79707" cy="75727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2892" extrusionOk="0">
                    <a:moveTo>
                      <a:pt x="2090" y="0"/>
                    </a:moveTo>
                    <a:lnTo>
                      <a:pt x="0" y="2080"/>
                    </a:lnTo>
                    <a:lnTo>
                      <a:pt x="382" y="2462"/>
                    </a:lnTo>
                    <a:cubicBezTo>
                      <a:pt x="673" y="2748"/>
                      <a:pt x="1050" y="2891"/>
                      <a:pt x="1426" y="2891"/>
                    </a:cubicBezTo>
                    <a:cubicBezTo>
                      <a:pt x="1801" y="2891"/>
                      <a:pt x="2176" y="2748"/>
                      <a:pt x="2462" y="2462"/>
                    </a:cubicBezTo>
                    <a:cubicBezTo>
                      <a:pt x="3044" y="1889"/>
                      <a:pt x="3044" y="954"/>
                      <a:pt x="2462" y="382"/>
                    </a:cubicBez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0123;p67">
                <a:extLst>
                  <a:ext uri="{FF2B5EF4-FFF2-40B4-BE49-F238E27FC236}">
                    <a16:creationId xmlns:a16="http://schemas.microsoft.com/office/drawing/2014/main" id="{34C4A2B4-7C22-4C2E-AE6C-04B686E45864}"/>
                  </a:ext>
                </a:extLst>
              </p:cNvPr>
              <p:cNvSpPr/>
              <p:nvPr/>
            </p:nvSpPr>
            <p:spPr>
              <a:xfrm>
                <a:off x="2475115" y="2244924"/>
                <a:ext cx="71459" cy="71721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2739" extrusionOk="0">
                    <a:moveTo>
                      <a:pt x="2080" y="0"/>
                    </a:moveTo>
                    <a:lnTo>
                      <a:pt x="0" y="2080"/>
                    </a:lnTo>
                    <a:lnTo>
                      <a:pt x="372" y="2462"/>
                    </a:lnTo>
                    <a:cubicBezTo>
                      <a:pt x="487" y="2576"/>
                      <a:pt x="620" y="2662"/>
                      <a:pt x="763" y="2738"/>
                    </a:cubicBezTo>
                    <a:lnTo>
                      <a:pt x="2728" y="764"/>
                    </a:lnTo>
                    <a:cubicBezTo>
                      <a:pt x="2662" y="621"/>
                      <a:pt x="2566" y="487"/>
                      <a:pt x="2452" y="382"/>
                    </a:cubicBezTo>
                    <a:lnTo>
                      <a:pt x="2080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0124;p67">
                <a:extLst>
                  <a:ext uri="{FF2B5EF4-FFF2-40B4-BE49-F238E27FC236}">
                    <a16:creationId xmlns:a16="http://schemas.microsoft.com/office/drawing/2014/main" id="{CFB202DF-C7CE-47BE-81B5-EF22CE02FAC4}"/>
                  </a:ext>
                </a:extLst>
              </p:cNvPr>
              <p:cNvSpPr/>
              <p:nvPr/>
            </p:nvSpPr>
            <p:spPr>
              <a:xfrm>
                <a:off x="2450371" y="2220756"/>
                <a:ext cx="89945" cy="888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392" extrusionOk="0">
                    <a:moveTo>
                      <a:pt x="2576" y="0"/>
                    </a:moveTo>
                    <a:cubicBezTo>
                      <a:pt x="2522" y="0"/>
                      <a:pt x="2467" y="22"/>
                      <a:pt x="2424" y="65"/>
                    </a:cubicBezTo>
                    <a:lnTo>
                      <a:pt x="86" y="2402"/>
                    </a:lnTo>
                    <a:cubicBezTo>
                      <a:pt x="1" y="2488"/>
                      <a:pt x="1" y="2631"/>
                      <a:pt x="86" y="2717"/>
                    </a:cubicBezTo>
                    <a:lnTo>
                      <a:pt x="697" y="3327"/>
                    </a:lnTo>
                    <a:cubicBezTo>
                      <a:pt x="740" y="3370"/>
                      <a:pt x="795" y="3392"/>
                      <a:pt x="850" y="3392"/>
                    </a:cubicBezTo>
                    <a:cubicBezTo>
                      <a:pt x="904" y="3392"/>
                      <a:pt x="959" y="3370"/>
                      <a:pt x="1002" y="3327"/>
                    </a:cubicBezTo>
                    <a:lnTo>
                      <a:pt x="3349" y="990"/>
                    </a:lnTo>
                    <a:cubicBezTo>
                      <a:pt x="3435" y="904"/>
                      <a:pt x="3435" y="761"/>
                      <a:pt x="3349" y="675"/>
                    </a:cubicBezTo>
                    <a:lnTo>
                      <a:pt x="2729" y="65"/>
                    </a:lnTo>
                    <a:cubicBezTo>
                      <a:pt x="2686" y="22"/>
                      <a:pt x="2631" y="0"/>
                      <a:pt x="2576" y="0"/>
                    </a:cubicBezTo>
                    <a:close/>
                  </a:path>
                </a:pathLst>
              </a:custGeom>
              <a:solidFill>
                <a:srgbClr val="AEBF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342;p28">
              <a:extLst>
                <a:ext uri="{FF2B5EF4-FFF2-40B4-BE49-F238E27FC236}">
                  <a16:creationId xmlns:a16="http://schemas.microsoft.com/office/drawing/2014/main" id="{8178AA14-946F-44CB-9B0F-F249892197E1}"/>
                </a:ext>
              </a:extLst>
            </p:cNvPr>
            <p:cNvSpPr txBox="1"/>
            <p:nvPr/>
          </p:nvSpPr>
          <p:spPr>
            <a:xfrm>
              <a:off x="2382987" y="2427466"/>
              <a:ext cx="5793446" cy="795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Se han visto en la necesidad de modernizar las gestiones de sus ventas para seguir brindando un excelente servicio.</a:t>
              </a:r>
              <a:endParaRPr sz="18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EAF77E27-0A32-4430-9C1A-8805E127CAAE}"/>
              </a:ext>
            </a:extLst>
          </p:cNvPr>
          <p:cNvGrpSpPr/>
          <p:nvPr/>
        </p:nvGrpSpPr>
        <p:grpSpPr>
          <a:xfrm>
            <a:off x="1197376" y="3606136"/>
            <a:ext cx="6691978" cy="768682"/>
            <a:chOff x="1197376" y="3733729"/>
            <a:chExt cx="6691978" cy="768682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D31B4575-6058-4B57-99B2-179E403DAB14}"/>
                </a:ext>
              </a:extLst>
            </p:cNvPr>
            <p:cNvGrpSpPr/>
            <p:nvPr/>
          </p:nvGrpSpPr>
          <p:grpSpPr>
            <a:xfrm>
              <a:off x="1197376" y="3733729"/>
              <a:ext cx="927864" cy="768682"/>
              <a:chOff x="1939161" y="2861984"/>
              <a:chExt cx="707645" cy="586243"/>
            </a:xfrm>
          </p:grpSpPr>
          <p:grpSp>
            <p:nvGrpSpPr>
              <p:cNvPr id="46" name="Google Shape;8213;p66">
                <a:extLst>
                  <a:ext uri="{FF2B5EF4-FFF2-40B4-BE49-F238E27FC236}">
                    <a16:creationId xmlns:a16="http://schemas.microsoft.com/office/drawing/2014/main" id="{91C7D519-A6E8-4E22-B0F8-72F15F43A87D}"/>
                  </a:ext>
                </a:extLst>
              </p:cNvPr>
              <p:cNvGrpSpPr/>
              <p:nvPr/>
            </p:nvGrpSpPr>
            <p:grpSpPr>
              <a:xfrm>
                <a:off x="2305741" y="2861984"/>
                <a:ext cx="341065" cy="341065"/>
                <a:chOff x="3117788" y="3812546"/>
                <a:chExt cx="341065" cy="341065"/>
              </a:xfrm>
            </p:grpSpPr>
            <p:sp>
              <p:nvSpPr>
                <p:cNvPr id="47" name="Google Shape;8214;p66">
                  <a:extLst>
                    <a:ext uri="{FF2B5EF4-FFF2-40B4-BE49-F238E27FC236}">
                      <a16:creationId xmlns:a16="http://schemas.microsoft.com/office/drawing/2014/main" id="{66C88996-7D7A-4B89-9C8C-44D69176E33F}"/>
                    </a:ext>
                  </a:extLst>
                </p:cNvPr>
                <p:cNvSpPr/>
                <p:nvPr/>
              </p:nvSpPr>
              <p:spPr>
                <a:xfrm>
                  <a:off x="3117788" y="3812546"/>
                  <a:ext cx="259396" cy="25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8" h="9877" extrusionOk="0">
                      <a:moveTo>
                        <a:pt x="4633" y="0"/>
                      </a:moveTo>
                      <a:cubicBezTo>
                        <a:pt x="4422" y="0"/>
                        <a:pt x="4231" y="154"/>
                        <a:pt x="4193" y="355"/>
                      </a:cubicBezTo>
                      <a:lnTo>
                        <a:pt x="3963" y="1474"/>
                      </a:lnTo>
                      <a:cubicBezTo>
                        <a:pt x="3695" y="1560"/>
                        <a:pt x="3427" y="1666"/>
                        <a:pt x="3178" y="1809"/>
                      </a:cubicBezTo>
                      <a:lnTo>
                        <a:pt x="2221" y="1168"/>
                      </a:lnTo>
                      <a:cubicBezTo>
                        <a:pt x="2149" y="1120"/>
                        <a:pt x="2066" y="1097"/>
                        <a:pt x="1982" y="1097"/>
                      </a:cubicBezTo>
                      <a:cubicBezTo>
                        <a:pt x="1864" y="1097"/>
                        <a:pt x="1746" y="1142"/>
                        <a:pt x="1657" y="1225"/>
                      </a:cubicBezTo>
                      <a:lnTo>
                        <a:pt x="1226" y="1666"/>
                      </a:lnTo>
                      <a:cubicBezTo>
                        <a:pt x="1073" y="1809"/>
                        <a:pt x="1054" y="2049"/>
                        <a:pt x="1169" y="2230"/>
                      </a:cubicBezTo>
                      <a:lnTo>
                        <a:pt x="1800" y="3178"/>
                      </a:lnTo>
                      <a:cubicBezTo>
                        <a:pt x="1666" y="3427"/>
                        <a:pt x="1551" y="3695"/>
                        <a:pt x="1475" y="3972"/>
                      </a:cubicBezTo>
                      <a:lnTo>
                        <a:pt x="355" y="4192"/>
                      </a:lnTo>
                      <a:cubicBezTo>
                        <a:pt x="145" y="4240"/>
                        <a:pt x="1" y="4422"/>
                        <a:pt x="1" y="4632"/>
                      </a:cubicBezTo>
                      <a:lnTo>
                        <a:pt x="1" y="5245"/>
                      </a:lnTo>
                      <a:cubicBezTo>
                        <a:pt x="1" y="5456"/>
                        <a:pt x="145" y="5637"/>
                        <a:pt x="355" y="5685"/>
                      </a:cubicBezTo>
                      <a:lnTo>
                        <a:pt x="1475" y="5905"/>
                      </a:lnTo>
                      <a:cubicBezTo>
                        <a:pt x="1551" y="6183"/>
                        <a:pt x="1666" y="6451"/>
                        <a:pt x="1800" y="6700"/>
                      </a:cubicBezTo>
                      <a:lnTo>
                        <a:pt x="1169" y="7647"/>
                      </a:lnTo>
                      <a:cubicBezTo>
                        <a:pt x="1054" y="7829"/>
                        <a:pt x="1073" y="8068"/>
                        <a:pt x="1226" y="8221"/>
                      </a:cubicBezTo>
                      <a:lnTo>
                        <a:pt x="1657" y="8652"/>
                      </a:lnTo>
                      <a:cubicBezTo>
                        <a:pt x="1744" y="8739"/>
                        <a:pt x="1860" y="8783"/>
                        <a:pt x="1975" y="8783"/>
                      </a:cubicBezTo>
                      <a:cubicBezTo>
                        <a:pt x="2061" y="8783"/>
                        <a:pt x="2147" y="8759"/>
                        <a:pt x="2221" y="8709"/>
                      </a:cubicBezTo>
                      <a:lnTo>
                        <a:pt x="3178" y="8068"/>
                      </a:lnTo>
                      <a:cubicBezTo>
                        <a:pt x="3427" y="8212"/>
                        <a:pt x="3695" y="8327"/>
                        <a:pt x="3963" y="8403"/>
                      </a:cubicBezTo>
                      <a:lnTo>
                        <a:pt x="4193" y="9523"/>
                      </a:lnTo>
                      <a:cubicBezTo>
                        <a:pt x="4231" y="9724"/>
                        <a:pt x="4422" y="9877"/>
                        <a:pt x="4633" y="9877"/>
                      </a:cubicBezTo>
                      <a:lnTo>
                        <a:pt x="5245" y="9877"/>
                      </a:lnTo>
                      <a:cubicBezTo>
                        <a:pt x="5456" y="9877"/>
                        <a:pt x="5638" y="9724"/>
                        <a:pt x="5686" y="9523"/>
                      </a:cubicBezTo>
                      <a:lnTo>
                        <a:pt x="5906" y="8403"/>
                      </a:lnTo>
                      <a:cubicBezTo>
                        <a:pt x="6183" y="8327"/>
                        <a:pt x="6451" y="8212"/>
                        <a:pt x="6700" y="8068"/>
                      </a:cubicBezTo>
                      <a:lnTo>
                        <a:pt x="7648" y="8709"/>
                      </a:lnTo>
                      <a:cubicBezTo>
                        <a:pt x="7726" y="8759"/>
                        <a:pt x="7814" y="8783"/>
                        <a:pt x="7901" y="8783"/>
                      </a:cubicBezTo>
                      <a:cubicBezTo>
                        <a:pt x="8017" y="8783"/>
                        <a:pt x="8130" y="8739"/>
                        <a:pt x="8212" y="8652"/>
                      </a:cubicBezTo>
                      <a:lnTo>
                        <a:pt x="8643" y="8221"/>
                      </a:lnTo>
                      <a:cubicBezTo>
                        <a:pt x="8796" y="8068"/>
                        <a:pt x="8825" y="7829"/>
                        <a:pt x="8700" y="7647"/>
                      </a:cubicBezTo>
                      <a:lnTo>
                        <a:pt x="8069" y="6700"/>
                      </a:lnTo>
                      <a:cubicBezTo>
                        <a:pt x="8212" y="6451"/>
                        <a:pt x="8318" y="6183"/>
                        <a:pt x="8394" y="5905"/>
                      </a:cubicBezTo>
                      <a:lnTo>
                        <a:pt x="9514" y="5685"/>
                      </a:lnTo>
                      <a:cubicBezTo>
                        <a:pt x="9724" y="5637"/>
                        <a:pt x="9878" y="5456"/>
                        <a:pt x="9878" y="5245"/>
                      </a:cubicBezTo>
                      <a:lnTo>
                        <a:pt x="9878" y="4632"/>
                      </a:lnTo>
                      <a:cubicBezTo>
                        <a:pt x="9878" y="4422"/>
                        <a:pt x="9724" y="4240"/>
                        <a:pt x="9514" y="4192"/>
                      </a:cubicBezTo>
                      <a:lnTo>
                        <a:pt x="8394" y="3972"/>
                      </a:lnTo>
                      <a:cubicBezTo>
                        <a:pt x="8318" y="3695"/>
                        <a:pt x="8212" y="3427"/>
                        <a:pt x="8069" y="3178"/>
                      </a:cubicBezTo>
                      <a:lnTo>
                        <a:pt x="8700" y="2230"/>
                      </a:lnTo>
                      <a:cubicBezTo>
                        <a:pt x="8825" y="2049"/>
                        <a:pt x="8796" y="1809"/>
                        <a:pt x="8643" y="1666"/>
                      </a:cubicBezTo>
                      <a:lnTo>
                        <a:pt x="8212" y="1225"/>
                      </a:lnTo>
                      <a:cubicBezTo>
                        <a:pt x="8129" y="1142"/>
                        <a:pt x="8013" y="1097"/>
                        <a:pt x="7894" y="1097"/>
                      </a:cubicBezTo>
                      <a:cubicBezTo>
                        <a:pt x="7809" y="1097"/>
                        <a:pt x="7724" y="1120"/>
                        <a:pt x="7648" y="1168"/>
                      </a:cubicBezTo>
                      <a:lnTo>
                        <a:pt x="6700" y="1809"/>
                      </a:lnTo>
                      <a:cubicBezTo>
                        <a:pt x="6451" y="1666"/>
                        <a:pt x="6183" y="1560"/>
                        <a:pt x="5906" y="1474"/>
                      </a:cubicBezTo>
                      <a:lnTo>
                        <a:pt x="5686" y="355"/>
                      </a:lnTo>
                      <a:cubicBezTo>
                        <a:pt x="5638" y="154"/>
                        <a:pt x="5456" y="0"/>
                        <a:pt x="5245" y="0"/>
                      </a:cubicBezTo>
                      <a:close/>
                    </a:path>
                  </a:pathLst>
                </a:custGeom>
                <a:solidFill>
                  <a:srgbClr val="C3CD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8215;p66">
                  <a:extLst>
                    <a:ext uri="{FF2B5EF4-FFF2-40B4-BE49-F238E27FC236}">
                      <a16:creationId xmlns:a16="http://schemas.microsoft.com/office/drawing/2014/main" id="{152EF3D3-64A4-4B86-A901-E19C619AF5AC}"/>
                    </a:ext>
                  </a:extLst>
                </p:cNvPr>
                <p:cNvSpPr/>
                <p:nvPr/>
              </p:nvSpPr>
              <p:spPr>
                <a:xfrm>
                  <a:off x="3171332" y="3885181"/>
                  <a:ext cx="132981" cy="114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4" h="4346" extrusionOk="0">
                      <a:moveTo>
                        <a:pt x="2900" y="0"/>
                      </a:moveTo>
                      <a:cubicBezTo>
                        <a:pt x="967" y="0"/>
                        <a:pt x="0" y="2335"/>
                        <a:pt x="1359" y="3704"/>
                      </a:cubicBezTo>
                      <a:cubicBezTo>
                        <a:pt x="1802" y="4147"/>
                        <a:pt x="2347" y="4345"/>
                        <a:pt x="2880" y="4345"/>
                      </a:cubicBezTo>
                      <a:cubicBezTo>
                        <a:pt x="3995" y="4345"/>
                        <a:pt x="5063" y="3480"/>
                        <a:pt x="5063" y="2173"/>
                      </a:cubicBezTo>
                      <a:cubicBezTo>
                        <a:pt x="5063" y="976"/>
                        <a:pt x="4097" y="0"/>
                        <a:pt x="2900" y="0"/>
                      </a:cubicBezTo>
                      <a:close/>
                    </a:path>
                  </a:pathLst>
                </a:custGeom>
                <a:solidFill>
                  <a:srgbClr val="E3E8E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8216;p66">
                  <a:extLst>
                    <a:ext uri="{FF2B5EF4-FFF2-40B4-BE49-F238E27FC236}">
                      <a16:creationId xmlns:a16="http://schemas.microsoft.com/office/drawing/2014/main" id="{07865C7D-C6FA-4530-BBC3-D2E618383BDA}"/>
                    </a:ext>
                  </a:extLst>
                </p:cNvPr>
                <p:cNvSpPr/>
                <p:nvPr/>
              </p:nvSpPr>
              <p:spPr>
                <a:xfrm>
                  <a:off x="3209541" y="3914067"/>
                  <a:ext cx="66123" cy="56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8" h="2151" extrusionOk="0">
                      <a:moveTo>
                        <a:pt x="1445" y="1"/>
                      </a:moveTo>
                      <a:cubicBezTo>
                        <a:pt x="479" y="1"/>
                        <a:pt x="0" y="1159"/>
                        <a:pt x="680" y="1838"/>
                      </a:cubicBezTo>
                      <a:cubicBezTo>
                        <a:pt x="898" y="2054"/>
                        <a:pt x="1167" y="2151"/>
                        <a:pt x="1430" y="2151"/>
                      </a:cubicBezTo>
                      <a:cubicBezTo>
                        <a:pt x="1985" y="2151"/>
                        <a:pt x="2517" y="1722"/>
                        <a:pt x="2517" y="1073"/>
                      </a:cubicBezTo>
                      <a:cubicBezTo>
                        <a:pt x="2517" y="479"/>
                        <a:pt x="2039" y="1"/>
                        <a:pt x="1445" y="1"/>
                      </a:cubicBezTo>
                      <a:close/>
                    </a:path>
                  </a:pathLst>
                </a:custGeom>
                <a:solidFill>
                  <a:srgbClr val="364F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" name="Google Shape;8217;p66">
                  <a:extLst>
                    <a:ext uri="{FF2B5EF4-FFF2-40B4-BE49-F238E27FC236}">
                      <a16:creationId xmlns:a16="http://schemas.microsoft.com/office/drawing/2014/main" id="{E1BECF1F-C89D-4518-853C-FB1CB5886B83}"/>
                    </a:ext>
                  </a:extLst>
                </p:cNvPr>
                <p:cNvSpPr/>
                <p:nvPr/>
              </p:nvSpPr>
              <p:spPr>
                <a:xfrm>
                  <a:off x="3288189" y="3982947"/>
                  <a:ext cx="170664" cy="170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9" h="6499" extrusionOk="0">
                      <a:moveTo>
                        <a:pt x="3044" y="0"/>
                      </a:moveTo>
                      <a:cubicBezTo>
                        <a:pt x="2900" y="0"/>
                        <a:pt x="2786" y="105"/>
                        <a:pt x="2757" y="239"/>
                      </a:cubicBezTo>
                      <a:lnTo>
                        <a:pt x="2613" y="976"/>
                      </a:lnTo>
                      <a:cubicBezTo>
                        <a:pt x="2431" y="1034"/>
                        <a:pt x="2250" y="1101"/>
                        <a:pt x="2087" y="1196"/>
                      </a:cubicBezTo>
                      <a:lnTo>
                        <a:pt x="1465" y="775"/>
                      </a:lnTo>
                      <a:cubicBezTo>
                        <a:pt x="1417" y="743"/>
                        <a:pt x="1362" y="728"/>
                        <a:pt x="1307" y="728"/>
                      </a:cubicBezTo>
                      <a:cubicBezTo>
                        <a:pt x="1231" y="728"/>
                        <a:pt x="1153" y="758"/>
                        <a:pt x="1092" y="814"/>
                      </a:cubicBezTo>
                      <a:lnTo>
                        <a:pt x="814" y="1101"/>
                      </a:lnTo>
                      <a:cubicBezTo>
                        <a:pt x="709" y="1196"/>
                        <a:pt x="699" y="1350"/>
                        <a:pt x="776" y="1474"/>
                      </a:cubicBezTo>
                      <a:lnTo>
                        <a:pt x="1187" y="2096"/>
                      </a:lnTo>
                      <a:cubicBezTo>
                        <a:pt x="1092" y="2259"/>
                        <a:pt x="1025" y="2431"/>
                        <a:pt x="977" y="2613"/>
                      </a:cubicBezTo>
                      <a:lnTo>
                        <a:pt x="240" y="2766"/>
                      </a:lnTo>
                      <a:cubicBezTo>
                        <a:pt x="96" y="2785"/>
                        <a:pt x="1" y="2909"/>
                        <a:pt x="1" y="3053"/>
                      </a:cubicBezTo>
                      <a:lnTo>
                        <a:pt x="1" y="3455"/>
                      </a:lnTo>
                      <a:cubicBezTo>
                        <a:pt x="1" y="3599"/>
                        <a:pt x="96" y="3713"/>
                        <a:pt x="240" y="3742"/>
                      </a:cubicBezTo>
                      <a:lnTo>
                        <a:pt x="977" y="3886"/>
                      </a:lnTo>
                      <a:cubicBezTo>
                        <a:pt x="1025" y="4067"/>
                        <a:pt x="1092" y="4249"/>
                        <a:pt x="1187" y="4412"/>
                      </a:cubicBezTo>
                      <a:lnTo>
                        <a:pt x="776" y="5034"/>
                      </a:lnTo>
                      <a:cubicBezTo>
                        <a:pt x="699" y="5149"/>
                        <a:pt x="709" y="5302"/>
                        <a:pt x="814" y="5407"/>
                      </a:cubicBezTo>
                      <a:lnTo>
                        <a:pt x="1092" y="5685"/>
                      </a:lnTo>
                      <a:cubicBezTo>
                        <a:pt x="1146" y="5744"/>
                        <a:pt x="1218" y="5773"/>
                        <a:pt x="1294" y="5773"/>
                      </a:cubicBezTo>
                      <a:cubicBezTo>
                        <a:pt x="1351" y="5773"/>
                        <a:pt x="1411" y="5756"/>
                        <a:pt x="1465" y="5723"/>
                      </a:cubicBezTo>
                      <a:lnTo>
                        <a:pt x="2087" y="5312"/>
                      </a:lnTo>
                      <a:cubicBezTo>
                        <a:pt x="2250" y="5398"/>
                        <a:pt x="2422" y="5474"/>
                        <a:pt x="2604" y="5522"/>
                      </a:cubicBezTo>
                      <a:lnTo>
                        <a:pt x="2747" y="6259"/>
                      </a:lnTo>
                      <a:cubicBezTo>
                        <a:pt x="2776" y="6403"/>
                        <a:pt x="2900" y="6498"/>
                        <a:pt x="3044" y="6498"/>
                      </a:cubicBezTo>
                      <a:lnTo>
                        <a:pt x="3446" y="6498"/>
                      </a:lnTo>
                      <a:cubicBezTo>
                        <a:pt x="3580" y="6498"/>
                        <a:pt x="3704" y="6403"/>
                        <a:pt x="3733" y="6259"/>
                      </a:cubicBezTo>
                      <a:lnTo>
                        <a:pt x="3877" y="5522"/>
                      </a:lnTo>
                      <a:cubicBezTo>
                        <a:pt x="4058" y="5474"/>
                        <a:pt x="4231" y="5398"/>
                        <a:pt x="4403" y="5312"/>
                      </a:cubicBezTo>
                      <a:lnTo>
                        <a:pt x="5025" y="5733"/>
                      </a:lnTo>
                      <a:cubicBezTo>
                        <a:pt x="5077" y="5765"/>
                        <a:pt x="5134" y="5780"/>
                        <a:pt x="5190" y="5780"/>
                      </a:cubicBezTo>
                      <a:cubicBezTo>
                        <a:pt x="5267" y="5780"/>
                        <a:pt x="5343" y="5750"/>
                        <a:pt x="5398" y="5694"/>
                      </a:cubicBezTo>
                      <a:lnTo>
                        <a:pt x="5685" y="5407"/>
                      </a:lnTo>
                      <a:cubicBezTo>
                        <a:pt x="5781" y="5302"/>
                        <a:pt x="5800" y="5149"/>
                        <a:pt x="5724" y="5034"/>
                      </a:cubicBezTo>
                      <a:lnTo>
                        <a:pt x="5303" y="4412"/>
                      </a:lnTo>
                      <a:cubicBezTo>
                        <a:pt x="5398" y="4240"/>
                        <a:pt x="5465" y="4067"/>
                        <a:pt x="5523" y="3886"/>
                      </a:cubicBezTo>
                      <a:lnTo>
                        <a:pt x="6260" y="3742"/>
                      </a:lnTo>
                      <a:cubicBezTo>
                        <a:pt x="6394" y="3713"/>
                        <a:pt x="6489" y="3589"/>
                        <a:pt x="6499" y="3455"/>
                      </a:cubicBezTo>
                      <a:lnTo>
                        <a:pt x="6499" y="3053"/>
                      </a:lnTo>
                      <a:cubicBezTo>
                        <a:pt x="6489" y="2909"/>
                        <a:pt x="6394" y="2785"/>
                        <a:pt x="6250" y="2766"/>
                      </a:cubicBezTo>
                      <a:lnTo>
                        <a:pt x="5513" y="2613"/>
                      </a:lnTo>
                      <a:cubicBezTo>
                        <a:pt x="5465" y="2431"/>
                        <a:pt x="5389" y="2259"/>
                        <a:pt x="5303" y="2096"/>
                      </a:cubicBezTo>
                      <a:lnTo>
                        <a:pt x="5714" y="1474"/>
                      </a:lnTo>
                      <a:cubicBezTo>
                        <a:pt x="5791" y="1350"/>
                        <a:pt x="5772" y="1196"/>
                        <a:pt x="5676" y="1101"/>
                      </a:cubicBezTo>
                      <a:lnTo>
                        <a:pt x="5398" y="814"/>
                      </a:lnTo>
                      <a:cubicBezTo>
                        <a:pt x="5337" y="758"/>
                        <a:pt x="5259" y="728"/>
                        <a:pt x="5183" y="728"/>
                      </a:cubicBezTo>
                      <a:cubicBezTo>
                        <a:pt x="5128" y="728"/>
                        <a:pt x="5073" y="743"/>
                        <a:pt x="5025" y="775"/>
                      </a:cubicBezTo>
                      <a:lnTo>
                        <a:pt x="4393" y="1196"/>
                      </a:lnTo>
                      <a:cubicBezTo>
                        <a:pt x="4231" y="1101"/>
                        <a:pt x="4058" y="1034"/>
                        <a:pt x="3877" y="976"/>
                      </a:cubicBezTo>
                      <a:lnTo>
                        <a:pt x="3733" y="239"/>
                      </a:lnTo>
                      <a:cubicBezTo>
                        <a:pt x="3704" y="105"/>
                        <a:pt x="3580" y="0"/>
                        <a:pt x="3446" y="0"/>
                      </a:cubicBezTo>
                      <a:close/>
                    </a:path>
                  </a:pathLst>
                </a:custGeom>
                <a:solidFill>
                  <a:srgbClr val="4B63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8218;p66">
                  <a:extLst>
                    <a:ext uri="{FF2B5EF4-FFF2-40B4-BE49-F238E27FC236}">
                      <a16:creationId xmlns:a16="http://schemas.microsoft.com/office/drawing/2014/main" id="{249633F5-7046-4306-8215-891EB84DBFC7}"/>
                    </a:ext>
                  </a:extLst>
                </p:cNvPr>
                <p:cNvSpPr/>
                <p:nvPr/>
              </p:nvSpPr>
              <p:spPr>
                <a:xfrm>
                  <a:off x="3316340" y="4025672"/>
                  <a:ext cx="99788" cy="85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251" extrusionOk="0">
                      <a:moveTo>
                        <a:pt x="2173" y="0"/>
                      </a:moveTo>
                      <a:cubicBezTo>
                        <a:pt x="728" y="0"/>
                        <a:pt x="0" y="1751"/>
                        <a:pt x="1025" y="2775"/>
                      </a:cubicBezTo>
                      <a:cubicBezTo>
                        <a:pt x="1355" y="3103"/>
                        <a:pt x="1762" y="3250"/>
                        <a:pt x="2161" y="3250"/>
                      </a:cubicBezTo>
                      <a:cubicBezTo>
                        <a:pt x="2997" y="3250"/>
                        <a:pt x="3800" y="2605"/>
                        <a:pt x="3800" y="1627"/>
                      </a:cubicBezTo>
                      <a:cubicBezTo>
                        <a:pt x="3800" y="727"/>
                        <a:pt x="3073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C6CFD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8219;p66">
                  <a:extLst>
                    <a:ext uri="{FF2B5EF4-FFF2-40B4-BE49-F238E27FC236}">
                      <a16:creationId xmlns:a16="http://schemas.microsoft.com/office/drawing/2014/main" id="{CA4D4F6D-3B4B-4C27-BD23-5A3929318573}"/>
                    </a:ext>
                  </a:extLst>
                </p:cNvPr>
                <p:cNvSpPr/>
                <p:nvPr/>
              </p:nvSpPr>
              <p:spPr>
                <a:xfrm>
                  <a:off x="3339213" y="4042741"/>
                  <a:ext cx="59847" cy="51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" h="1952" extrusionOk="0">
                      <a:moveTo>
                        <a:pt x="1302" y="1"/>
                      </a:moveTo>
                      <a:cubicBezTo>
                        <a:pt x="431" y="1"/>
                        <a:pt x="0" y="1044"/>
                        <a:pt x="613" y="1666"/>
                      </a:cubicBezTo>
                      <a:cubicBezTo>
                        <a:pt x="810" y="1863"/>
                        <a:pt x="1053" y="1951"/>
                        <a:pt x="1292" y="1951"/>
                      </a:cubicBezTo>
                      <a:cubicBezTo>
                        <a:pt x="1794" y="1951"/>
                        <a:pt x="2278" y="1561"/>
                        <a:pt x="2278" y="977"/>
                      </a:cubicBezTo>
                      <a:cubicBezTo>
                        <a:pt x="2278" y="431"/>
                        <a:pt x="1838" y="1"/>
                        <a:pt x="1302" y="1"/>
                      </a:cubicBezTo>
                      <a:close/>
                    </a:path>
                  </a:pathLst>
                </a:custGeom>
                <a:solidFill>
                  <a:srgbClr val="4B63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" name="Google Shape;14959;p70">
                <a:extLst>
                  <a:ext uri="{FF2B5EF4-FFF2-40B4-BE49-F238E27FC236}">
                    <a16:creationId xmlns:a16="http://schemas.microsoft.com/office/drawing/2014/main" id="{D0B365D6-5AC7-438D-8156-8505CB4B94DC}"/>
                  </a:ext>
                </a:extLst>
              </p:cNvPr>
              <p:cNvGrpSpPr/>
              <p:nvPr/>
            </p:nvGrpSpPr>
            <p:grpSpPr>
              <a:xfrm>
                <a:off x="1939161" y="3038431"/>
                <a:ext cx="682575" cy="409796"/>
                <a:chOff x="6988887" y="1538854"/>
                <a:chExt cx="499920" cy="300136"/>
              </a:xfrm>
            </p:grpSpPr>
            <p:sp>
              <p:nvSpPr>
                <p:cNvPr id="54" name="Google Shape;14960;p70">
                  <a:extLst>
                    <a:ext uri="{FF2B5EF4-FFF2-40B4-BE49-F238E27FC236}">
                      <a16:creationId xmlns:a16="http://schemas.microsoft.com/office/drawing/2014/main" id="{57BDC4D3-AE02-496B-B93F-76C6CAC9D68C}"/>
                    </a:ext>
                  </a:extLst>
                </p:cNvPr>
                <p:cNvSpPr/>
                <p:nvPr/>
              </p:nvSpPr>
              <p:spPr>
                <a:xfrm>
                  <a:off x="7052826" y="1538854"/>
                  <a:ext cx="372777" cy="247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0" h="9428" extrusionOk="0">
                      <a:moveTo>
                        <a:pt x="622" y="1"/>
                      </a:moveTo>
                      <a:cubicBezTo>
                        <a:pt x="275" y="1"/>
                        <a:pt x="1" y="290"/>
                        <a:pt x="1" y="636"/>
                      </a:cubicBezTo>
                      <a:lnTo>
                        <a:pt x="1" y="9427"/>
                      </a:lnTo>
                      <a:lnTo>
                        <a:pt x="14220" y="9427"/>
                      </a:lnTo>
                      <a:lnTo>
                        <a:pt x="14220" y="636"/>
                      </a:lnTo>
                      <a:cubicBezTo>
                        <a:pt x="14220" y="290"/>
                        <a:pt x="13931" y="1"/>
                        <a:pt x="13585" y="1"/>
                      </a:cubicBezTo>
                      <a:close/>
                    </a:path>
                  </a:pathLst>
                </a:custGeom>
                <a:solidFill>
                  <a:srgbClr val="6D81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4961;p70">
                  <a:extLst>
                    <a:ext uri="{FF2B5EF4-FFF2-40B4-BE49-F238E27FC236}">
                      <a16:creationId xmlns:a16="http://schemas.microsoft.com/office/drawing/2014/main" id="{FBD76378-9D8D-4948-8AAD-D85A3B346454}"/>
                    </a:ext>
                  </a:extLst>
                </p:cNvPr>
                <p:cNvSpPr/>
                <p:nvPr/>
              </p:nvSpPr>
              <p:spPr>
                <a:xfrm>
                  <a:off x="6988887" y="1773872"/>
                  <a:ext cx="499920" cy="33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0" h="1271" extrusionOk="0">
                      <a:moveTo>
                        <a:pt x="2425" y="0"/>
                      </a:moveTo>
                      <a:lnTo>
                        <a:pt x="0" y="924"/>
                      </a:lnTo>
                      <a:lnTo>
                        <a:pt x="0" y="1271"/>
                      </a:lnTo>
                      <a:lnTo>
                        <a:pt x="19069" y="1271"/>
                      </a:lnTo>
                      <a:lnTo>
                        <a:pt x="19069" y="924"/>
                      </a:lnTo>
                      <a:lnTo>
                        <a:pt x="16659" y="0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4962;p70">
                  <a:extLst>
                    <a:ext uri="{FF2B5EF4-FFF2-40B4-BE49-F238E27FC236}">
                      <a16:creationId xmlns:a16="http://schemas.microsoft.com/office/drawing/2014/main" id="{0C4EC17D-C7DE-4D6C-9608-C8181A4038B2}"/>
                    </a:ext>
                  </a:extLst>
                </p:cNvPr>
                <p:cNvSpPr/>
                <p:nvPr/>
              </p:nvSpPr>
              <p:spPr>
                <a:xfrm>
                  <a:off x="6988887" y="1798095"/>
                  <a:ext cx="499920" cy="40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0" h="1560" extrusionOk="0">
                      <a:moveTo>
                        <a:pt x="0" y="0"/>
                      </a:moveTo>
                      <a:lnTo>
                        <a:pt x="0" y="347"/>
                      </a:lnTo>
                      <a:cubicBezTo>
                        <a:pt x="0" y="1011"/>
                        <a:pt x="549" y="1559"/>
                        <a:pt x="1227" y="1559"/>
                      </a:cubicBezTo>
                      <a:lnTo>
                        <a:pt x="17842" y="1559"/>
                      </a:lnTo>
                      <a:cubicBezTo>
                        <a:pt x="18521" y="1559"/>
                        <a:pt x="19069" y="1011"/>
                        <a:pt x="19069" y="347"/>
                      </a:cubicBezTo>
                      <a:lnTo>
                        <a:pt x="19069" y="0"/>
                      </a:lnTo>
                      <a:close/>
                    </a:path>
                  </a:pathLst>
                </a:custGeom>
                <a:solidFill>
                  <a:srgbClr val="F2F3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4963;p70">
                  <a:extLst>
                    <a:ext uri="{FF2B5EF4-FFF2-40B4-BE49-F238E27FC236}">
                      <a16:creationId xmlns:a16="http://schemas.microsoft.com/office/drawing/2014/main" id="{35DB5C82-039C-4264-A41A-CF4F0417443E}"/>
                    </a:ext>
                  </a:extLst>
                </p:cNvPr>
                <p:cNvSpPr/>
                <p:nvPr/>
              </p:nvSpPr>
              <p:spPr>
                <a:xfrm>
                  <a:off x="7149323" y="1798095"/>
                  <a:ext cx="180543" cy="29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7" h="1127" extrusionOk="0">
                      <a:moveTo>
                        <a:pt x="1" y="0"/>
                      </a:moveTo>
                      <a:lnTo>
                        <a:pt x="1040" y="1039"/>
                      </a:lnTo>
                      <a:cubicBezTo>
                        <a:pt x="1083" y="1097"/>
                        <a:pt x="1156" y="1126"/>
                        <a:pt x="1242" y="1126"/>
                      </a:cubicBezTo>
                      <a:lnTo>
                        <a:pt x="5645" y="1126"/>
                      </a:lnTo>
                      <a:cubicBezTo>
                        <a:pt x="5717" y="1126"/>
                        <a:pt x="5804" y="1097"/>
                        <a:pt x="5847" y="1039"/>
                      </a:cubicBezTo>
                      <a:lnTo>
                        <a:pt x="6887" y="0"/>
                      </a:lnTo>
                      <a:lnTo>
                        <a:pt x="6064" y="0"/>
                      </a:lnTo>
                      <a:lnTo>
                        <a:pt x="5515" y="549"/>
                      </a:lnTo>
                      <a:lnTo>
                        <a:pt x="1358" y="549"/>
                      </a:lnTo>
                      <a:lnTo>
                        <a:pt x="809" y="0"/>
                      </a:lnTo>
                      <a:close/>
                    </a:path>
                  </a:pathLst>
                </a:custGeom>
                <a:solidFill>
                  <a:srgbClr val="94A5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4964;p70">
                  <a:extLst>
                    <a:ext uri="{FF2B5EF4-FFF2-40B4-BE49-F238E27FC236}">
                      <a16:creationId xmlns:a16="http://schemas.microsoft.com/office/drawing/2014/main" id="{A27A0EEC-0AE8-4710-B857-F713AF0ECE01}"/>
                    </a:ext>
                  </a:extLst>
                </p:cNvPr>
                <p:cNvSpPr/>
                <p:nvPr/>
              </p:nvSpPr>
              <p:spPr>
                <a:xfrm>
                  <a:off x="7052826" y="1562317"/>
                  <a:ext cx="372777" cy="188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0" h="7176" extrusionOk="0">
                      <a:moveTo>
                        <a:pt x="1" y="1"/>
                      </a:moveTo>
                      <a:lnTo>
                        <a:pt x="1" y="7175"/>
                      </a:lnTo>
                      <a:lnTo>
                        <a:pt x="14220" y="7175"/>
                      </a:lnTo>
                      <a:lnTo>
                        <a:pt x="14220" y="1"/>
                      </a:lnTo>
                      <a:close/>
                    </a:path>
                  </a:pathLst>
                </a:custGeom>
                <a:solidFill>
                  <a:srgbClr val="91A2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4965;p70">
                  <a:extLst>
                    <a:ext uri="{FF2B5EF4-FFF2-40B4-BE49-F238E27FC236}">
                      <a16:creationId xmlns:a16="http://schemas.microsoft.com/office/drawing/2014/main" id="{F956B1E5-98C9-42D1-8952-C2E2C3E0021C}"/>
                    </a:ext>
                  </a:extLst>
                </p:cNvPr>
                <p:cNvSpPr/>
                <p:nvPr/>
              </p:nvSpPr>
              <p:spPr>
                <a:xfrm>
                  <a:off x="7052826" y="1562317"/>
                  <a:ext cx="139674" cy="188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8" h="7176" extrusionOk="0">
                      <a:moveTo>
                        <a:pt x="1" y="1"/>
                      </a:moveTo>
                      <a:lnTo>
                        <a:pt x="1" y="7175"/>
                      </a:lnTo>
                      <a:lnTo>
                        <a:pt x="5327" y="7175"/>
                      </a:lnTo>
                      <a:lnTo>
                        <a:pt x="5327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14966;p70">
                  <a:extLst>
                    <a:ext uri="{FF2B5EF4-FFF2-40B4-BE49-F238E27FC236}">
                      <a16:creationId xmlns:a16="http://schemas.microsoft.com/office/drawing/2014/main" id="{6DAE0500-B39E-4310-8992-5B31F023797B}"/>
                    </a:ext>
                  </a:extLst>
                </p:cNvPr>
                <p:cNvSpPr/>
                <p:nvPr/>
              </p:nvSpPr>
              <p:spPr>
                <a:xfrm>
                  <a:off x="7087639" y="1601692"/>
                  <a:ext cx="44697" cy="25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" h="968" extrusionOk="0">
                      <a:moveTo>
                        <a:pt x="189" y="0"/>
                      </a:moveTo>
                      <a:cubicBezTo>
                        <a:pt x="87" y="0"/>
                        <a:pt x="1" y="72"/>
                        <a:pt x="1" y="173"/>
                      </a:cubicBezTo>
                      <a:lnTo>
                        <a:pt x="1" y="794"/>
                      </a:lnTo>
                      <a:cubicBezTo>
                        <a:pt x="1" y="881"/>
                        <a:pt x="87" y="967"/>
                        <a:pt x="189" y="967"/>
                      </a:cubicBezTo>
                      <a:lnTo>
                        <a:pt x="1517" y="967"/>
                      </a:lnTo>
                      <a:cubicBezTo>
                        <a:pt x="1618" y="967"/>
                        <a:pt x="1704" y="881"/>
                        <a:pt x="1704" y="794"/>
                      </a:cubicBezTo>
                      <a:lnTo>
                        <a:pt x="1704" y="173"/>
                      </a:lnTo>
                      <a:cubicBezTo>
                        <a:pt x="1704" y="72"/>
                        <a:pt x="1618" y="0"/>
                        <a:pt x="1517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4967;p70">
                  <a:extLst>
                    <a:ext uri="{FF2B5EF4-FFF2-40B4-BE49-F238E27FC236}">
                      <a16:creationId xmlns:a16="http://schemas.microsoft.com/office/drawing/2014/main" id="{CB3E002B-C9A1-4A5A-AB6B-B6EAB469DA7A}"/>
                    </a:ext>
                  </a:extLst>
                </p:cNvPr>
                <p:cNvSpPr/>
                <p:nvPr/>
              </p:nvSpPr>
              <p:spPr>
                <a:xfrm>
                  <a:off x="7077442" y="1642561"/>
                  <a:ext cx="100299" cy="15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6" h="578" extrusionOk="0">
                      <a:moveTo>
                        <a:pt x="390" y="0"/>
                      </a:moveTo>
                      <a:cubicBezTo>
                        <a:pt x="0" y="0"/>
                        <a:pt x="0" y="578"/>
                        <a:pt x="390" y="578"/>
                      </a:cubicBezTo>
                      <a:lnTo>
                        <a:pt x="3436" y="578"/>
                      </a:lnTo>
                      <a:cubicBezTo>
                        <a:pt x="3825" y="578"/>
                        <a:pt x="3825" y="0"/>
                        <a:pt x="3436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4968;p70">
                  <a:extLst>
                    <a:ext uri="{FF2B5EF4-FFF2-40B4-BE49-F238E27FC236}">
                      <a16:creationId xmlns:a16="http://schemas.microsoft.com/office/drawing/2014/main" id="{A16BBEF3-2E63-4D37-9F1C-E70500632C79}"/>
                    </a:ext>
                  </a:extLst>
                </p:cNvPr>
                <p:cNvSpPr/>
                <p:nvPr/>
              </p:nvSpPr>
              <p:spPr>
                <a:xfrm>
                  <a:off x="7122846" y="1671686"/>
                  <a:ext cx="44670" cy="25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983" extrusionOk="0">
                      <a:moveTo>
                        <a:pt x="188" y="1"/>
                      </a:moveTo>
                      <a:cubicBezTo>
                        <a:pt x="87" y="1"/>
                        <a:pt x="0" y="87"/>
                        <a:pt x="0" y="188"/>
                      </a:cubicBezTo>
                      <a:lnTo>
                        <a:pt x="0" y="795"/>
                      </a:lnTo>
                      <a:cubicBezTo>
                        <a:pt x="0" y="896"/>
                        <a:pt x="87" y="982"/>
                        <a:pt x="188" y="982"/>
                      </a:cubicBezTo>
                      <a:lnTo>
                        <a:pt x="1516" y="982"/>
                      </a:lnTo>
                      <a:cubicBezTo>
                        <a:pt x="1617" y="982"/>
                        <a:pt x="1704" y="896"/>
                        <a:pt x="1704" y="795"/>
                      </a:cubicBezTo>
                      <a:lnTo>
                        <a:pt x="1704" y="188"/>
                      </a:lnTo>
                      <a:cubicBezTo>
                        <a:pt x="1704" y="87"/>
                        <a:pt x="1617" y="1"/>
                        <a:pt x="1516" y="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4969;p70">
                  <a:extLst>
                    <a:ext uri="{FF2B5EF4-FFF2-40B4-BE49-F238E27FC236}">
                      <a16:creationId xmlns:a16="http://schemas.microsoft.com/office/drawing/2014/main" id="{F2FB0890-448D-4A54-B87E-C31F0FE0FC3F}"/>
                    </a:ext>
                  </a:extLst>
                </p:cNvPr>
                <p:cNvSpPr/>
                <p:nvPr/>
              </p:nvSpPr>
              <p:spPr>
                <a:xfrm>
                  <a:off x="7077442" y="1712948"/>
                  <a:ext cx="100299" cy="15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6" h="578" extrusionOk="0">
                      <a:moveTo>
                        <a:pt x="390" y="0"/>
                      </a:moveTo>
                      <a:cubicBezTo>
                        <a:pt x="0" y="0"/>
                        <a:pt x="0" y="578"/>
                        <a:pt x="390" y="578"/>
                      </a:cubicBezTo>
                      <a:lnTo>
                        <a:pt x="3436" y="578"/>
                      </a:lnTo>
                      <a:cubicBezTo>
                        <a:pt x="3825" y="578"/>
                        <a:pt x="3825" y="0"/>
                        <a:pt x="3436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14970;p70">
                  <a:extLst>
                    <a:ext uri="{FF2B5EF4-FFF2-40B4-BE49-F238E27FC236}">
                      <a16:creationId xmlns:a16="http://schemas.microsoft.com/office/drawing/2014/main" id="{F337E842-8F75-4077-9369-0B237591ECB1}"/>
                    </a:ext>
                  </a:extLst>
                </p:cNvPr>
                <p:cNvSpPr/>
                <p:nvPr/>
              </p:nvSpPr>
              <p:spPr>
                <a:xfrm>
                  <a:off x="7228807" y="1623922"/>
                  <a:ext cx="51041" cy="79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3036" extrusionOk="0">
                      <a:moveTo>
                        <a:pt x="1529" y="1"/>
                      </a:moveTo>
                      <a:cubicBezTo>
                        <a:pt x="1462" y="1"/>
                        <a:pt x="1392" y="27"/>
                        <a:pt x="1328" y="90"/>
                      </a:cubicBezTo>
                      <a:lnTo>
                        <a:pt x="116" y="1317"/>
                      </a:lnTo>
                      <a:cubicBezTo>
                        <a:pt x="0" y="1433"/>
                        <a:pt x="0" y="1606"/>
                        <a:pt x="116" y="1722"/>
                      </a:cubicBezTo>
                      <a:lnTo>
                        <a:pt x="1328" y="2949"/>
                      </a:lnTo>
                      <a:cubicBezTo>
                        <a:pt x="1386" y="2992"/>
                        <a:pt x="1458" y="3035"/>
                        <a:pt x="1530" y="3035"/>
                      </a:cubicBezTo>
                      <a:cubicBezTo>
                        <a:pt x="1790" y="3035"/>
                        <a:pt x="1920" y="2718"/>
                        <a:pt x="1747" y="2544"/>
                      </a:cubicBezTo>
                      <a:lnTo>
                        <a:pt x="722" y="1520"/>
                      </a:lnTo>
                      <a:lnTo>
                        <a:pt x="1747" y="495"/>
                      </a:lnTo>
                      <a:cubicBezTo>
                        <a:pt x="1947" y="295"/>
                        <a:pt x="1754" y="1"/>
                        <a:pt x="1529" y="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14971;p70">
                  <a:extLst>
                    <a:ext uri="{FF2B5EF4-FFF2-40B4-BE49-F238E27FC236}">
                      <a16:creationId xmlns:a16="http://schemas.microsoft.com/office/drawing/2014/main" id="{BEF9399E-5020-4ED7-A8FE-7EE227CCDA46}"/>
                    </a:ext>
                  </a:extLst>
                </p:cNvPr>
                <p:cNvSpPr/>
                <p:nvPr/>
              </p:nvSpPr>
              <p:spPr>
                <a:xfrm>
                  <a:off x="7342449" y="1624079"/>
                  <a:ext cx="50988" cy="79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" h="3030" extrusionOk="0">
                      <a:moveTo>
                        <a:pt x="420" y="1"/>
                      </a:moveTo>
                      <a:cubicBezTo>
                        <a:pt x="194" y="1"/>
                        <a:pt x="0" y="291"/>
                        <a:pt x="212" y="503"/>
                      </a:cubicBezTo>
                      <a:lnTo>
                        <a:pt x="1223" y="1514"/>
                      </a:lnTo>
                      <a:lnTo>
                        <a:pt x="212" y="2538"/>
                      </a:lnTo>
                      <a:cubicBezTo>
                        <a:pt x="25" y="2712"/>
                        <a:pt x="155" y="3029"/>
                        <a:pt x="415" y="3029"/>
                      </a:cubicBezTo>
                      <a:cubicBezTo>
                        <a:pt x="487" y="3029"/>
                        <a:pt x="559" y="2986"/>
                        <a:pt x="617" y="2943"/>
                      </a:cubicBezTo>
                      <a:lnTo>
                        <a:pt x="1844" y="1716"/>
                      </a:lnTo>
                      <a:cubicBezTo>
                        <a:pt x="1945" y="1600"/>
                        <a:pt x="1945" y="1427"/>
                        <a:pt x="1844" y="1311"/>
                      </a:cubicBezTo>
                      <a:lnTo>
                        <a:pt x="617" y="84"/>
                      </a:lnTo>
                      <a:cubicBezTo>
                        <a:pt x="555" y="26"/>
                        <a:pt x="486" y="1"/>
                        <a:pt x="420" y="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14972;p70">
                  <a:extLst>
                    <a:ext uri="{FF2B5EF4-FFF2-40B4-BE49-F238E27FC236}">
                      <a16:creationId xmlns:a16="http://schemas.microsoft.com/office/drawing/2014/main" id="{E4C90F38-CCDB-4049-9611-2B257F421C5C}"/>
                    </a:ext>
                  </a:extLst>
                </p:cNvPr>
                <p:cNvSpPr/>
                <p:nvPr/>
              </p:nvSpPr>
              <p:spPr>
                <a:xfrm>
                  <a:off x="7287450" y="1614485"/>
                  <a:ext cx="48734" cy="98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" h="3757" extrusionOk="0">
                      <a:moveTo>
                        <a:pt x="1494" y="1"/>
                      </a:moveTo>
                      <a:cubicBezTo>
                        <a:pt x="1388" y="1"/>
                        <a:pt x="1281" y="57"/>
                        <a:pt x="1228" y="191"/>
                      </a:cubicBezTo>
                      <a:lnTo>
                        <a:pt x="73" y="3366"/>
                      </a:lnTo>
                      <a:cubicBezTo>
                        <a:pt x="1" y="3554"/>
                        <a:pt x="131" y="3742"/>
                        <a:pt x="333" y="3756"/>
                      </a:cubicBezTo>
                      <a:cubicBezTo>
                        <a:pt x="463" y="3756"/>
                        <a:pt x="564" y="3684"/>
                        <a:pt x="607" y="3568"/>
                      </a:cubicBezTo>
                      <a:lnTo>
                        <a:pt x="1776" y="393"/>
                      </a:lnTo>
                      <a:cubicBezTo>
                        <a:pt x="1858" y="165"/>
                        <a:pt x="1676" y="1"/>
                        <a:pt x="1494" y="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1" name="Google Shape;342;p28">
              <a:extLst>
                <a:ext uri="{FF2B5EF4-FFF2-40B4-BE49-F238E27FC236}">
                  <a16:creationId xmlns:a16="http://schemas.microsoft.com/office/drawing/2014/main" id="{904089B4-CDB3-48B3-8A82-A162D739DA7A}"/>
                </a:ext>
              </a:extLst>
            </p:cNvPr>
            <p:cNvSpPr txBox="1"/>
            <p:nvPr/>
          </p:nvSpPr>
          <p:spPr>
            <a:xfrm>
              <a:off x="2382987" y="3882800"/>
              <a:ext cx="5506367" cy="469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Nos han solicitado desarrollar un punto de venta (POS).</a:t>
              </a:r>
              <a:endParaRPr sz="18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0" y="534586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Estructuras dinámicas utilizadas:</a:t>
            </a:r>
            <a:endParaRPr dirty="0"/>
          </a:p>
        </p:txBody>
      </p:sp>
      <p:sp>
        <p:nvSpPr>
          <p:cNvPr id="73" name="Google Shape;920;p53">
            <a:extLst>
              <a:ext uri="{FF2B5EF4-FFF2-40B4-BE49-F238E27FC236}">
                <a16:creationId xmlns:a16="http://schemas.microsoft.com/office/drawing/2014/main" id="{3E80F012-FA2C-4771-B4F1-C7085CDF3D9E}"/>
              </a:ext>
            </a:extLst>
          </p:cNvPr>
          <p:cNvSpPr txBox="1"/>
          <p:nvPr/>
        </p:nvSpPr>
        <p:spPr>
          <a:xfrm>
            <a:off x="861051" y="1438659"/>
            <a:ext cx="7421897" cy="308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Una </a:t>
            </a:r>
            <a:r>
              <a:rPr lang="es-ES" sz="18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lista</a:t>
            </a: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que contiene el menú de comidas del establecimiento.</a:t>
            </a: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Una </a:t>
            </a:r>
            <a:r>
              <a:rPr lang="es-ES" sz="18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lista</a:t>
            </a: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que contiene el menú de bebidas del establecimiento.</a:t>
            </a: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Una </a:t>
            </a:r>
            <a:r>
              <a:rPr lang="es-ES" sz="18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lista</a:t>
            </a: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que contiene todos los productos del pedido de cada cliente.</a:t>
            </a: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Una </a:t>
            </a:r>
            <a:r>
              <a:rPr lang="es-ES" sz="18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lista</a:t>
            </a: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que contiene todos los reportes de venta.</a:t>
            </a: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Una </a:t>
            </a:r>
            <a:r>
              <a:rPr lang="es-ES" sz="18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cola</a:t>
            </a: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que contiene los pedidos pendientes.</a:t>
            </a: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09508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5158F12-E63E-4273-8527-CB5D09E0C5CC}"/>
              </a:ext>
            </a:extLst>
          </p:cNvPr>
          <p:cNvGrpSpPr/>
          <p:nvPr/>
        </p:nvGrpSpPr>
        <p:grpSpPr>
          <a:xfrm>
            <a:off x="783377" y="1537623"/>
            <a:ext cx="8360623" cy="2238375"/>
            <a:chOff x="1070455" y="1452562"/>
            <a:chExt cx="8360623" cy="2238375"/>
          </a:xfrm>
        </p:grpSpPr>
        <p:sp>
          <p:nvSpPr>
            <p:cNvPr id="73" name="Google Shape;920;p53">
              <a:extLst>
                <a:ext uri="{FF2B5EF4-FFF2-40B4-BE49-F238E27FC236}">
                  <a16:creationId xmlns:a16="http://schemas.microsoft.com/office/drawing/2014/main" id="{3E80F012-FA2C-4771-B4F1-C7085CDF3D9E}"/>
                </a:ext>
              </a:extLst>
            </p:cNvPr>
            <p:cNvSpPr txBox="1"/>
            <p:nvPr/>
          </p:nvSpPr>
          <p:spPr>
            <a:xfrm>
              <a:off x="2743014" y="1452562"/>
              <a:ext cx="6688064" cy="2003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397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</a:pPr>
              <a:r>
                <a:rPr lang="es-ES" sz="2400"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El programa permite acceder de dos maneras:</a:t>
              </a: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r>
                <a:rPr lang="es-ES" sz="2400"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Modo administrador</a:t>
              </a: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r>
                <a:rPr lang="es-ES" sz="2400"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Modo empleado</a:t>
              </a: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24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24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24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24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87D4BE04-655B-4D80-BF23-62777C5D7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0455" y="1452562"/>
              <a:ext cx="1495425" cy="223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938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0" y="35383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Funciones que ofrece el programa:</a:t>
            </a:r>
            <a:endParaRPr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6F3A70A-F8E3-4F68-984F-7D3A5AFAF7C6}"/>
              </a:ext>
            </a:extLst>
          </p:cNvPr>
          <p:cNvGrpSpPr/>
          <p:nvPr/>
        </p:nvGrpSpPr>
        <p:grpSpPr>
          <a:xfrm>
            <a:off x="2374078" y="1195946"/>
            <a:ext cx="4763026" cy="951570"/>
            <a:chOff x="2374078" y="1164047"/>
            <a:chExt cx="4763026" cy="951570"/>
          </a:xfrm>
        </p:grpSpPr>
        <p:sp>
          <p:nvSpPr>
            <p:cNvPr id="73" name="Google Shape;920;p53">
              <a:extLst>
                <a:ext uri="{FF2B5EF4-FFF2-40B4-BE49-F238E27FC236}">
                  <a16:creationId xmlns:a16="http://schemas.microsoft.com/office/drawing/2014/main" id="{3E80F012-FA2C-4771-B4F1-C7085CDF3D9E}"/>
                </a:ext>
              </a:extLst>
            </p:cNvPr>
            <p:cNvSpPr txBox="1"/>
            <p:nvPr/>
          </p:nvSpPr>
          <p:spPr>
            <a:xfrm>
              <a:off x="3266668" y="1164047"/>
              <a:ext cx="3870436" cy="784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397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</a:pPr>
              <a:r>
                <a:rPr lang="es-ES" sz="2800" b="1" dirty="0">
                  <a:solidFill>
                    <a:schemeClr val="bg1"/>
                  </a:solidFill>
                  <a:latin typeface="Anaheim"/>
                  <a:ea typeface="Anaheim"/>
                  <a:cs typeface="Anaheim"/>
                  <a:sym typeface="Anaheim"/>
                </a:rPr>
                <a:t>1. Atender pedidos</a:t>
              </a:r>
            </a:p>
            <a:p>
              <a:pPr marL="1397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</a:pPr>
              <a:r>
                <a:rPr lang="es-ES" sz="2000" b="1" dirty="0">
                  <a:solidFill>
                    <a:schemeClr val="accent3"/>
                  </a:solidFill>
                  <a:latin typeface="Anaheim"/>
                  <a:ea typeface="Anaheim"/>
                  <a:cs typeface="Anaheim"/>
                  <a:sym typeface="Anaheim"/>
                </a:rPr>
                <a:t> </a:t>
              </a: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E6DEFBD9-9D29-42F4-8B6C-D02909F36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74078" y="1272988"/>
              <a:ext cx="888424" cy="842629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4CE9ABDA-D165-431F-9FDD-265043C4988C}"/>
              </a:ext>
            </a:extLst>
          </p:cNvPr>
          <p:cNvGrpSpPr/>
          <p:nvPr/>
        </p:nvGrpSpPr>
        <p:grpSpPr>
          <a:xfrm>
            <a:off x="2595315" y="2433523"/>
            <a:ext cx="4541789" cy="970223"/>
            <a:chOff x="2595315" y="2444156"/>
            <a:chExt cx="4541789" cy="970223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117EF12-7567-4A3A-B06C-B0A7014BC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95315" y="2486688"/>
              <a:ext cx="637345" cy="927691"/>
            </a:xfrm>
            <a:prstGeom prst="rect">
              <a:avLst/>
            </a:prstGeom>
          </p:spPr>
        </p:pic>
        <p:sp>
          <p:nvSpPr>
            <p:cNvPr id="9" name="Google Shape;920;p53">
              <a:extLst>
                <a:ext uri="{FF2B5EF4-FFF2-40B4-BE49-F238E27FC236}">
                  <a16:creationId xmlns:a16="http://schemas.microsoft.com/office/drawing/2014/main" id="{016F1464-2EF3-45CB-8A34-D96995261480}"/>
                </a:ext>
              </a:extLst>
            </p:cNvPr>
            <p:cNvSpPr txBox="1"/>
            <p:nvPr/>
          </p:nvSpPr>
          <p:spPr>
            <a:xfrm>
              <a:off x="3266668" y="2444156"/>
              <a:ext cx="3870436" cy="784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397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</a:pPr>
              <a:r>
                <a:rPr lang="es-ES" sz="2800" b="1" dirty="0">
                  <a:solidFill>
                    <a:schemeClr val="bg1"/>
                  </a:solidFill>
                  <a:latin typeface="Anaheim"/>
                  <a:ea typeface="Anaheim"/>
                  <a:cs typeface="Anaheim"/>
                  <a:sym typeface="Anaheim"/>
                </a:rPr>
                <a:t>2. Despachar pedidos</a:t>
              </a:r>
            </a:p>
            <a:p>
              <a:pPr marL="1397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</a:pPr>
              <a:r>
                <a:rPr lang="es-ES" sz="2000" b="1" dirty="0">
                  <a:solidFill>
                    <a:schemeClr val="accent3"/>
                  </a:solidFill>
                  <a:latin typeface="Anaheim"/>
                  <a:ea typeface="Anaheim"/>
                  <a:cs typeface="Anaheim"/>
                  <a:sym typeface="Anaheim"/>
                </a:rPr>
                <a:t> </a:t>
              </a: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E1BE228-6626-4EC4-A7ED-E8C5D8B517C6}"/>
              </a:ext>
            </a:extLst>
          </p:cNvPr>
          <p:cNvGrpSpPr/>
          <p:nvPr/>
        </p:nvGrpSpPr>
        <p:grpSpPr>
          <a:xfrm>
            <a:off x="1559900" y="3660475"/>
            <a:ext cx="5587476" cy="954716"/>
            <a:chOff x="1559900" y="3586044"/>
            <a:chExt cx="5587476" cy="954716"/>
          </a:xfrm>
        </p:grpSpPr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BF99F60E-E3B3-4DAE-87CE-82BAF50FF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59900" y="3596677"/>
              <a:ext cx="1773116" cy="944083"/>
            </a:xfrm>
            <a:prstGeom prst="rect">
              <a:avLst/>
            </a:prstGeom>
          </p:spPr>
        </p:pic>
        <p:sp>
          <p:nvSpPr>
            <p:cNvPr id="11" name="Google Shape;920;p53">
              <a:extLst>
                <a:ext uri="{FF2B5EF4-FFF2-40B4-BE49-F238E27FC236}">
                  <a16:creationId xmlns:a16="http://schemas.microsoft.com/office/drawing/2014/main" id="{8A0B097F-1475-4AA9-82A8-DD57C4D716E1}"/>
                </a:ext>
              </a:extLst>
            </p:cNvPr>
            <p:cNvSpPr txBox="1"/>
            <p:nvPr/>
          </p:nvSpPr>
          <p:spPr>
            <a:xfrm>
              <a:off x="3276940" y="3586044"/>
              <a:ext cx="3870436" cy="784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397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</a:pPr>
              <a:r>
                <a:rPr lang="es-ES" sz="2800" b="1" dirty="0">
                  <a:solidFill>
                    <a:schemeClr val="bg1"/>
                  </a:solidFill>
                  <a:latin typeface="Anaheim"/>
                  <a:ea typeface="Anaheim"/>
                  <a:cs typeface="Anaheim"/>
                  <a:sym typeface="Anaheim"/>
                </a:rPr>
                <a:t>3. Pedidos pendientes</a:t>
              </a:r>
            </a:p>
            <a:p>
              <a:pPr marL="1397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</a:pPr>
              <a:r>
                <a:rPr lang="es-ES" sz="2000" b="1" dirty="0">
                  <a:solidFill>
                    <a:schemeClr val="accent3"/>
                  </a:solidFill>
                  <a:latin typeface="Anaheim"/>
                  <a:ea typeface="Anaheim"/>
                  <a:cs typeface="Anaheim"/>
                  <a:sym typeface="Anaheim"/>
                </a:rPr>
                <a:t> </a:t>
              </a: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27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0" y="35383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Funciones que ofrece el programa: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150D176-D29B-4AD8-92B4-84F0AD359EA0}"/>
              </a:ext>
            </a:extLst>
          </p:cNvPr>
          <p:cNvGrpSpPr/>
          <p:nvPr/>
        </p:nvGrpSpPr>
        <p:grpSpPr>
          <a:xfrm>
            <a:off x="2520885" y="1610612"/>
            <a:ext cx="4839507" cy="943567"/>
            <a:chOff x="2372027" y="1227837"/>
            <a:chExt cx="4839507" cy="943567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3D5AC7A-BD18-49AF-8F85-583211BC5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72027" y="1232636"/>
              <a:ext cx="892164" cy="938768"/>
            </a:xfrm>
            <a:prstGeom prst="rect">
              <a:avLst/>
            </a:prstGeom>
          </p:spPr>
        </p:pic>
        <p:sp>
          <p:nvSpPr>
            <p:cNvPr id="14" name="Google Shape;920;p53">
              <a:extLst>
                <a:ext uri="{FF2B5EF4-FFF2-40B4-BE49-F238E27FC236}">
                  <a16:creationId xmlns:a16="http://schemas.microsoft.com/office/drawing/2014/main" id="{D3393319-398E-4873-9906-FA6B0FD8C071}"/>
                </a:ext>
              </a:extLst>
            </p:cNvPr>
            <p:cNvSpPr txBox="1"/>
            <p:nvPr/>
          </p:nvSpPr>
          <p:spPr>
            <a:xfrm>
              <a:off x="3341098" y="1227837"/>
              <a:ext cx="3870436" cy="784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397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</a:pPr>
              <a:r>
                <a:rPr lang="es-ES" sz="2800" b="1" dirty="0">
                  <a:solidFill>
                    <a:schemeClr val="bg1"/>
                  </a:solidFill>
                  <a:latin typeface="Anaheim"/>
                  <a:ea typeface="Anaheim"/>
                  <a:cs typeface="Anaheim"/>
                  <a:sym typeface="Anaheim"/>
                </a:rPr>
                <a:t>4. Ventas del día</a:t>
              </a: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9A6D9AD-5988-416C-B362-0A55B89F0B17}"/>
              </a:ext>
            </a:extLst>
          </p:cNvPr>
          <p:cNvGrpSpPr/>
          <p:nvPr/>
        </p:nvGrpSpPr>
        <p:grpSpPr>
          <a:xfrm>
            <a:off x="2147772" y="3286460"/>
            <a:ext cx="5212620" cy="997868"/>
            <a:chOff x="1998914" y="2414584"/>
            <a:chExt cx="5212620" cy="997868"/>
          </a:xfrm>
        </p:grpSpPr>
        <p:sp>
          <p:nvSpPr>
            <p:cNvPr id="9" name="Google Shape;920;p53">
              <a:extLst>
                <a:ext uri="{FF2B5EF4-FFF2-40B4-BE49-F238E27FC236}">
                  <a16:creationId xmlns:a16="http://schemas.microsoft.com/office/drawing/2014/main" id="{016F1464-2EF3-45CB-8A34-D96995261480}"/>
                </a:ext>
              </a:extLst>
            </p:cNvPr>
            <p:cNvSpPr txBox="1"/>
            <p:nvPr/>
          </p:nvSpPr>
          <p:spPr>
            <a:xfrm>
              <a:off x="3341098" y="2414584"/>
              <a:ext cx="3870436" cy="784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397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</a:pPr>
              <a:r>
                <a:rPr lang="es-ES" sz="2800" b="1" dirty="0">
                  <a:solidFill>
                    <a:schemeClr val="bg1"/>
                  </a:solidFill>
                  <a:latin typeface="Anaheim"/>
                  <a:ea typeface="Anaheim"/>
                  <a:cs typeface="Anaheim"/>
                  <a:sym typeface="Anaheim"/>
                </a:rPr>
                <a:t>5. Cierre de caja</a:t>
              </a:r>
            </a:p>
            <a:p>
              <a:pPr marL="1397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</a:pPr>
              <a:r>
                <a:rPr lang="es-ES" sz="2000" b="1" dirty="0">
                  <a:solidFill>
                    <a:schemeClr val="accent3"/>
                  </a:solidFill>
                  <a:latin typeface="Anaheim"/>
                  <a:ea typeface="Anaheim"/>
                  <a:cs typeface="Anaheim"/>
                  <a:sym typeface="Anaheim"/>
                </a:rPr>
                <a:t> </a:t>
              </a: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indent="-3175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aheim"/>
                <a:buChar char="●"/>
              </a:pPr>
              <a:endParaRPr lang="es-ES" sz="18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5779FB1D-7E07-4F6A-B82B-B08AF6EE4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98914" y="2483391"/>
              <a:ext cx="1255613" cy="929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702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0" y="35383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Funciones que ofrece el programa:</a:t>
            </a:r>
            <a:endParaRPr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257391F-B3B5-41EA-A4C2-B67F93AE74ED}"/>
              </a:ext>
            </a:extLst>
          </p:cNvPr>
          <p:cNvGrpSpPr/>
          <p:nvPr/>
        </p:nvGrpSpPr>
        <p:grpSpPr>
          <a:xfrm>
            <a:off x="1998913" y="1206572"/>
            <a:ext cx="5212621" cy="1027294"/>
            <a:chOff x="1998913" y="1206572"/>
            <a:chExt cx="5212621" cy="1027294"/>
          </a:xfrm>
        </p:grpSpPr>
        <p:sp>
          <p:nvSpPr>
            <p:cNvPr id="14" name="Google Shape;920;p53">
              <a:extLst>
                <a:ext uri="{FF2B5EF4-FFF2-40B4-BE49-F238E27FC236}">
                  <a16:creationId xmlns:a16="http://schemas.microsoft.com/office/drawing/2014/main" id="{D3393319-398E-4873-9906-FA6B0FD8C071}"/>
                </a:ext>
              </a:extLst>
            </p:cNvPr>
            <p:cNvSpPr txBox="1"/>
            <p:nvPr/>
          </p:nvSpPr>
          <p:spPr>
            <a:xfrm>
              <a:off x="3341098" y="1206572"/>
              <a:ext cx="3870436" cy="784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397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</a:pPr>
              <a:r>
                <a:rPr lang="es-ES" sz="2800" b="1" dirty="0">
                  <a:solidFill>
                    <a:schemeClr val="bg1"/>
                  </a:solidFill>
                  <a:latin typeface="Anaheim"/>
                  <a:ea typeface="Anaheim"/>
                  <a:cs typeface="Anaheim"/>
                  <a:sym typeface="Anaheim"/>
                </a:rPr>
                <a:t>6. Editar menú</a:t>
              </a: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E285A8DF-6292-47B5-B400-D4974DDB4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98913" y="1304804"/>
              <a:ext cx="1255613" cy="929062"/>
            </a:xfrm>
            <a:prstGeom prst="rect">
              <a:avLst/>
            </a:prstGeom>
          </p:spPr>
        </p:pic>
      </p:grpSp>
      <p:sp>
        <p:nvSpPr>
          <p:cNvPr id="16" name="Google Shape;920;p53">
            <a:extLst>
              <a:ext uri="{FF2B5EF4-FFF2-40B4-BE49-F238E27FC236}">
                <a16:creationId xmlns:a16="http://schemas.microsoft.com/office/drawing/2014/main" id="{7EC6B684-09ED-4AE6-BCA2-396A86304F0A}"/>
              </a:ext>
            </a:extLst>
          </p:cNvPr>
          <p:cNvSpPr txBox="1"/>
          <p:nvPr/>
        </p:nvSpPr>
        <p:spPr>
          <a:xfrm>
            <a:off x="3341098" y="2063323"/>
            <a:ext cx="3423869" cy="272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Subfunciones:</a:t>
            </a:r>
          </a:p>
          <a:p>
            <a:pPr marL="457200" indent="-317500"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Agregar producto.</a:t>
            </a:r>
          </a:p>
          <a:p>
            <a:pPr marL="457200" indent="-317500"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Eliminar producto.</a:t>
            </a:r>
          </a:p>
          <a:p>
            <a:pPr marL="457200" indent="-317500"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Modificar producto.</a:t>
            </a:r>
          </a:p>
          <a:p>
            <a:pPr marL="457200" indent="-317500"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Mostrar todos los productos.</a:t>
            </a: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10210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0" y="35383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Funciones que ofrece el programa:</a:t>
            </a:r>
            <a:endParaRPr dirty="0"/>
          </a:p>
        </p:txBody>
      </p:sp>
      <p:sp>
        <p:nvSpPr>
          <p:cNvPr id="16" name="Google Shape;920;p53">
            <a:extLst>
              <a:ext uri="{FF2B5EF4-FFF2-40B4-BE49-F238E27FC236}">
                <a16:creationId xmlns:a16="http://schemas.microsoft.com/office/drawing/2014/main" id="{7EC6B684-09ED-4AE6-BCA2-396A86304F0A}"/>
              </a:ext>
            </a:extLst>
          </p:cNvPr>
          <p:cNvSpPr txBox="1"/>
          <p:nvPr/>
        </p:nvSpPr>
        <p:spPr>
          <a:xfrm>
            <a:off x="3404896" y="2063323"/>
            <a:ext cx="3423869" cy="272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Subfunciones:</a:t>
            </a: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Buscar reportes por día.</a:t>
            </a: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Buscar reportes por mes.</a:t>
            </a: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Mostrar todos los reportes.</a:t>
            </a: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Editar fecha de reporte.</a:t>
            </a: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D08B135-F8CF-4ACF-A532-89BD1CEACD46}"/>
              </a:ext>
            </a:extLst>
          </p:cNvPr>
          <p:cNvGrpSpPr/>
          <p:nvPr/>
        </p:nvGrpSpPr>
        <p:grpSpPr>
          <a:xfrm>
            <a:off x="2062711" y="1200425"/>
            <a:ext cx="5212621" cy="1033441"/>
            <a:chOff x="1998913" y="1200425"/>
            <a:chExt cx="5212621" cy="1033441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96127737-84CB-4577-BB60-6C680107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98913" y="1304804"/>
              <a:ext cx="1255613" cy="929062"/>
            </a:xfrm>
            <a:prstGeom prst="rect">
              <a:avLst/>
            </a:prstGeom>
          </p:spPr>
        </p:pic>
        <p:sp>
          <p:nvSpPr>
            <p:cNvPr id="8" name="Google Shape;920;p53">
              <a:extLst>
                <a:ext uri="{FF2B5EF4-FFF2-40B4-BE49-F238E27FC236}">
                  <a16:creationId xmlns:a16="http://schemas.microsoft.com/office/drawing/2014/main" id="{95E275C9-9711-4269-9A9B-40EEDBB251EA}"/>
                </a:ext>
              </a:extLst>
            </p:cNvPr>
            <p:cNvSpPr txBox="1"/>
            <p:nvPr/>
          </p:nvSpPr>
          <p:spPr>
            <a:xfrm>
              <a:off x="3341098" y="1200425"/>
              <a:ext cx="3870436" cy="784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397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</a:pPr>
              <a:r>
                <a:rPr lang="es-ES" sz="2800" b="1" dirty="0">
                  <a:solidFill>
                    <a:schemeClr val="bg1"/>
                  </a:solidFill>
                  <a:latin typeface="Anaheim"/>
                  <a:ea typeface="Anaheim"/>
                  <a:cs typeface="Anaheim"/>
                  <a:sym typeface="Anaheim"/>
                </a:rPr>
                <a:t>7. Reporte de ventas</a:t>
              </a: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06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0" y="35383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Funciones que ofrece el programa:</a:t>
            </a:r>
            <a:endParaRPr dirty="0"/>
          </a:p>
        </p:txBody>
      </p:sp>
      <p:sp>
        <p:nvSpPr>
          <p:cNvPr id="16" name="Google Shape;920;p53">
            <a:extLst>
              <a:ext uri="{FF2B5EF4-FFF2-40B4-BE49-F238E27FC236}">
                <a16:creationId xmlns:a16="http://schemas.microsoft.com/office/drawing/2014/main" id="{7EC6B684-09ED-4AE6-BCA2-396A86304F0A}"/>
              </a:ext>
            </a:extLst>
          </p:cNvPr>
          <p:cNvSpPr txBox="1"/>
          <p:nvPr/>
        </p:nvSpPr>
        <p:spPr>
          <a:xfrm>
            <a:off x="3309199" y="2573694"/>
            <a:ext cx="3423869" cy="1879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Subfunciones:</a:t>
            </a: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Cambiar modo de acceso.</a:t>
            </a: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Cambiar contraseña.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es-ES" sz="18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B7FCD78-945E-409E-BD15-3916DAE926F0}"/>
              </a:ext>
            </a:extLst>
          </p:cNvPr>
          <p:cNvGrpSpPr/>
          <p:nvPr/>
        </p:nvGrpSpPr>
        <p:grpSpPr>
          <a:xfrm>
            <a:off x="2426336" y="1524262"/>
            <a:ext cx="4753299" cy="1191901"/>
            <a:chOff x="2458235" y="1173384"/>
            <a:chExt cx="4753299" cy="1191901"/>
          </a:xfrm>
        </p:grpSpPr>
        <p:sp>
          <p:nvSpPr>
            <p:cNvPr id="8" name="Google Shape;920;p53">
              <a:extLst>
                <a:ext uri="{FF2B5EF4-FFF2-40B4-BE49-F238E27FC236}">
                  <a16:creationId xmlns:a16="http://schemas.microsoft.com/office/drawing/2014/main" id="{95E275C9-9711-4269-9A9B-40EEDBB251EA}"/>
                </a:ext>
              </a:extLst>
            </p:cNvPr>
            <p:cNvSpPr txBox="1"/>
            <p:nvPr/>
          </p:nvSpPr>
          <p:spPr>
            <a:xfrm>
              <a:off x="3341098" y="1200425"/>
              <a:ext cx="3870436" cy="784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39700">
                <a:lnSpc>
                  <a:spcPct val="115000"/>
                </a:lnSpc>
                <a:spcBef>
                  <a:spcPts val="1600"/>
                </a:spcBef>
                <a:buClr>
                  <a:schemeClr val="lt1"/>
                </a:buClr>
                <a:buSzPts val="1400"/>
              </a:pPr>
              <a:r>
                <a:rPr lang="es-ES" sz="2800" b="1" dirty="0">
                  <a:solidFill>
                    <a:schemeClr val="bg1"/>
                  </a:solidFill>
                  <a:latin typeface="Anaheim"/>
                  <a:ea typeface="Anaheim"/>
                  <a:cs typeface="Anaheim"/>
                  <a:sym typeface="Anaheim"/>
                </a:rPr>
                <a:t>7. Opciones de acceso</a:t>
              </a:r>
              <a:endParaRPr lang="es-ES" sz="180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1309A033-9483-4044-8D80-907503A56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58235" y="1173384"/>
              <a:ext cx="796291" cy="1191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6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248</Words>
  <Application>Microsoft Office PowerPoint</Application>
  <PresentationFormat>Presentación en pantalla (16:9)</PresentationFormat>
  <Paragraphs>76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Anaheim</vt:lpstr>
      <vt:lpstr>Roboto</vt:lpstr>
      <vt:lpstr>Overpass Mono</vt:lpstr>
      <vt:lpstr>Arial</vt:lpstr>
      <vt:lpstr>Roboto Condensed Light</vt:lpstr>
      <vt:lpstr>Programming Lesson by Slidesgo</vt:lpstr>
      <vt:lpstr>PROYECTO  PED</vt:lpstr>
      <vt:lpstr>Justificación del proyecto:</vt:lpstr>
      <vt:lpstr>Estructuras dinámicas utilizadas:</vt:lpstr>
      <vt:lpstr>Presentación de PowerPoint</vt:lpstr>
      <vt:lpstr>Funciones que ofrece el programa:</vt:lpstr>
      <vt:lpstr>Funciones que ofrece el programa:</vt:lpstr>
      <vt:lpstr>Funciones que ofrece el programa:</vt:lpstr>
      <vt:lpstr>Funciones que ofrece el programa:</vt:lpstr>
      <vt:lpstr>Funciones que ofrece el programa:</vt:lpstr>
      <vt:lpstr>DEMOSTRACIÓN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PED</dc:title>
  <dc:creator>Erika</dc:creator>
  <cp:lastModifiedBy>Erika Quinteros</cp:lastModifiedBy>
  <cp:revision>13</cp:revision>
  <dcterms:modified xsi:type="dcterms:W3CDTF">2020-11-23T03:37:07Z</dcterms:modified>
</cp:coreProperties>
</file>