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A5F992-A387-551B-6963-4AEF284DF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586AFA-8623-F38B-32C5-356581597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96FBFC-064E-73B9-4AC2-7EF81F9F5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5AE83-47C9-422F-AC46-DBC7CBD643A7}" type="datetimeFigureOut">
              <a:rPr lang="es-MX" smtClean="0"/>
              <a:t>21/05/2022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AA480B-CA91-9722-CBDC-02CB6031F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90C3E4-6D6F-220D-2E2D-DFD6BC5D4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8A29-29D4-474F-9D2F-D8820E061E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9463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82A791-C3C2-7B46-0601-957BDEE14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C3EC815-D2B1-FF90-9B96-6AED54D9E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29B3F6-52DC-3F19-1BF5-7CEF34E8A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5AE83-47C9-422F-AC46-DBC7CBD643A7}" type="datetimeFigureOut">
              <a:rPr lang="es-MX" smtClean="0"/>
              <a:t>21/05/2022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97D808-0D41-EA05-9B08-C52BB55DF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75F17C-14DF-0309-E5B5-A49F915F8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8A29-29D4-474F-9D2F-D8820E061E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763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E980304-C83E-BDC4-75C5-3626F50BDF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07449AD-C015-9A80-E39E-625842428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FDB159-A65C-1F43-FD75-E6D6D246A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5AE83-47C9-422F-AC46-DBC7CBD643A7}" type="datetimeFigureOut">
              <a:rPr lang="es-MX" smtClean="0"/>
              <a:t>21/05/2022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98404D-BB2E-E0EE-C4BC-73324D486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0559A3-03EE-F0A4-A5A8-3309AB4EB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8A29-29D4-474F-9D2F-D8820E061E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299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35E5BB-F879-ACC8-F25D-381670C38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EBD050-AF31-2E39-F882-941EE2E56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AE21FA-BA64-0AC8-8BCF-09730DE66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5AE83-47C9-422F-AC46-DBC7CBD643A7}" type="datetimeFigureOut">
              <a:rPr lang="es-MX" smtClean="0"/>
              <a:t>21/05/2022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74354C-5A84-7ADC-3291-0A3FE65F8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C18F64-2502-D7AC-CD05-218E160EA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8A29-29D4-474F-9D2F-D8820E061E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4520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35AFA6-F391-FD6A-AD8C-8D63AB5FE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F23590-353E-51ED-5AB2-359029430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EE4706-99FF-82AE-A221-5F947EEFF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5AE83-47C9-422F-AC46-DBC7CBD643A7}" type="datetimeFigureOut">
              <a:rPr lang="es-MX" smtClean="0"/>
              <a:t>21/05/2022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C6DC43-7BF1-F535-269C-6B1BF4388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AF4E44-25B5-4308-9F4F-F219B33B4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8A29-29D4-474F-9D2F-D8820E061E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4451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C61504-23FA-4C26-D2D1-5FD21E0AD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D441DD-B3D4-8162-C4D0-79781352A9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1782D9E-3431-1C9B-4504-240DD5264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12E3FC-BC0E-241E-ED7A-EC78178F9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5AE83-47C9-422F-AC46-DBC7CBD643A7}" type="datetimeFigureOut">
              <a:rPr lang="es-MX" smtClean="0"/>
              <a:t>21/05/2022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C38EE0F-40CC-04F6-7EA9-83DE9D606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1844C8D-DAF4-312B-026B-2CD19F828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8A29-29D4-474F-9D2F-D8820E061E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0836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57909A-6F9C-CB19-729C-737AD4561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17F9E92-47EC-C697-F790-A93D95858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57D4E4-030E-FD68-A2D1-B2DCDF3DF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39903EA-2CC4-FF5C-F912-354745586C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B263AD2-0619-6866-A6F8-F84EA6C2DF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7C8BEB2-EC93-F0D4-968A-B617DDB95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5AE83-47C9-422F-AC46-DBC7CBD643A7}" type="datetimeFigureOut">
              <a:rPr lang="es-MX" smtClean="0"/>
              <a:t>21/05/2022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E79FAB2-BB6E-B7DA-54EF-F7B0B572C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2F3E401-4D74-7D4C-EC36-4FCA05575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8A29-29D4-474F-9D2F-D8820E061E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3032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4543C7-4E63-A94A-8824-46B421449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114C1BF-6230-7054-CD42-3BE7C9A03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5AE83-47C9-422F-AC46-DBC7CBD643A7}" type="datetimeFigureOut">
              <a:rPr lang="es-MX" smtClean="0"/>
              <a:t>21/05/2022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2BB3136-4ABB-9A8B-6E6A-C6A1925F0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E7A3963-2895-8D6A-5EDF-30136A376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8A29-29D4-474F-9D2F-D8820E061E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7231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CCC203D-CCC7-5985-3AFF-E7BAFCE0E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5AE83-47C9-422F-AC46-DBC7CBD643A7}" type="datetimeFigureOut">
              <a:rPr lang="es-MX" smtClean="0"/>
              <a:t>21/05/2022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F0DD458-1AAA-6611-D679-A529E5422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CD63ECC-5854-213D-46A4-D6246EEF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8A29-29D4-474F-9D2F-D8820E061E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333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771B6A-BD40-E233-84FE-B54275799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BDE344-4056-7F84-63C2-A35BA6891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E096519-C321-24B1-7C0F-E6B39D4C5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9B2B673-BA77-5DD9-369A-23DAE452F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5AE83-47C9-422F-AC46-DBC7CBD643A7}" type="datetimeFigureOut">
              <a:rPr lang="es-MX" smtClean="0"/>
              <a:t>21/05/2022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9FAC74-059D-3C2C-F864-E8E1B8A79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CC2C11A-D83F-F80C-08BA-2A551E65D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8A29-29D4-474F-9D2F-D8820E061E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5357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DC38B4-9373-77AE-5501-CE178A524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7AF3028-4D70-9E7D-D409-E3BA6F28FE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9675023-41DD-F6B9-AF33-DF9B52381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512CB3-3FAC-4578-4CF1-9C54AC9CA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5AE83-47C9-422F-AC46-DBC7CBD643A7}" type="datetimeFigureOut">
              <a:rPr lang="es-MX" smtClean="0"/>
              <a:t>21/05/2022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FE97613-338C-221D-5C7D-B3915D75D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077C470-9752-DDB3-A967-3748F6F66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8A29-29D4-474F-9D2F-D8820E061E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8078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F99949E-E245-191A-47C2-4C9796C11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600F9E-BC06-927A-6CF8-37C982C54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F65AEE-3DC0-9915-D070-D2EBAA24A5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5AE83-47C9-422F-AC46-DBC7CBD643A7}" type="datetimeFigureOut">
              <a:rPr lang="es-MX" smtClean="0"/>
              <a:t>21/05/2022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017E2F-061B-0567-8C30-6EE1F9418E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CE9FCD-7B02-E2B9-C318-8570C13FE6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78A29-29D4-474F-9D2F-D8820E061E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1554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Fondo-mundo - Senia Stand">
            <a:extLst>
              <a:ext uri="{FF2B5EF4-FFF2-40B4-BE49-F238E27FC236}">
                <a16:creationId xmlns:a16="http://schemas.microsoft.com/office/drawing/2014/main" id="{6436BD24-9845-6065-9F1C-B4BB4AAF6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12192000" cy="684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765C9A6C-E0EF-8C58-850A-53DAC08855AD}"/>
              </a:ext>
            </a:extLst>
          </p:cNvPr>
          <p:cNvSpPr/>
          <p:nvPr/>
        </p:nvSpPr>
        <p:spPr>
          <a:xfrm>
            <a:off x="2353449" y="1340618"/>
            <a:ext cx="7481973" cy="4276579"/>
          </a:xfrm>
          <a:prstGeom prst="roundRect">
            <a:avLst/>
          </a:prstGeom>
          <a:gradFill>
            <a:gsLst>
              <a:gs pos="0">
                <a:schemeClr val="tx1"/>
              </a:gs>
              <a:gs pos="39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F4868464-4DE9-92CA-C213-D3BA5CB0FC08}"/>
              </a:ext>
            </a:extLst>
          </p:cNvPr>
          <p:cNvSpPr/>
          <p:nvPr/>
        </p:nvSpPr>
        <p:spPr>
          <a:xfrm>
            <a:off x="2698005" y="1567395"/>
            <a:ext cx="6726037" cy="42407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F271956D-8231-8D61-56A2-A73FB6688205}"/>
              </a:ext>
            </a:extLst>
          </p:cNvPr>
          <p:cNvSpPr/>
          <p:nvPr/>
        </p:nvSpPr>
        <p:spPr>
          <a:xfrm>
            <a:off x="5013541" y="2065616"/>
            <a:ext cx="382357" cy="30479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33686272-8E84-099C-D417-B013A75F2FC8}"/>
              </a:ext>
            </a:extLst>
          </p:cNvPr>
          <p:cNvSpPr/>
          <p:nvPr/>
        </p:nvSpPr>
        <p:spPr>
          <a:xfrm>
            <a:off x="2714015" y="2065616"/>
            <a:ext cx="344557" cy="3048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B680EC65-ACBE-0964-6FFB-B99A3F806FDF}"/>
              </a:ext>
            </a:extLst>
          </p:cNvPr>
          <p:cNvSpPr/>
          <p:nvPr/>
        </p:nvSpPr>
        <p:spPr>
          <a:xfrm>
            <a:off x="7559078" y="2065842"/>
            <a:ext cx="344557" cy="3048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7CC64E8-70D0-220B-F22D-881F9D8C706F}"/>
              </a:ext>
            </a:extLst>
          </p:cNvPr>
          <p:cNvSpPr/>
          <p:nvPr/>
        </p:nvSpPr>
        <p:spPr>
          <a:xfrm>
            <a:off x="3161836" y="2065616"/>
            <a:ext cx="1289330" cy="3048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3931D1B-A1BF-A7CD-1725-23E2AB213E17}"/>
              </a:ext>
            </a:extLst>
          </p:cNvPr>
          <p:cNvSpPr/>
          <p:nvPr/>
        </p:nvSpPr>
        <p:spPr>
          <a:xfrm>
            <a:off x="5458049" y="2065616"/>
            <a:ext cx="1520407" cy="3047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0D576C0-D625-045A-2E76-4A1250F6F343}"/>
              </a:ext>
            </a:extLst>
          </p:cNvPr>
          <p:cNvSpPr/>
          <p:nvPr/>
        </p:nvSpPr>
        <p:spPr>
          <a:xfrm>
            <a:off x="8019594" y="2065842"/>
            <a:ext cx="1398990" cy="30457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EA2F3467-C234-D4C4-0688-B6F33CAA84F2}"/>
              </a:ext>
            </a:extLst>
          </p:cNvPr>
          <p:cNvSpPr/>
          <p:nvPr/>
        </p:nvSpPr>
        <p:spPr>
          <a:xfrm>
            <a:off x="2353449" y="2557376"/>
            <a:ext cx="7481973" cy="3059821"/>
          </a:xfrm>
          <a:prstGeom prst="roundRect">
            <a:avLst/>
          </a:prstGeom>
          <a:gradFill>
            <a:gsLst>
              <a:gs pos="0">
                <a:schemeClr val="bg2">
                  <a:lumMod val="90000"/>
                </a:schemeClr>
              </a:gs>
              <a:gs pos="100000">
                <a:schemeClr val="bg2">
                  <a:lumMod val="25000"/>
                </a:schemeClr>
              </a:gs>
            </a:gsLst>
            <a:lin ang="5400000" scaled="0"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BAC03D53-905F-C182-756D-C8C454730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570" y="2822416"/>
            <a:ext cx="2067133" cy="2474568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02F4E9C1-B348-B57B-0641-2FC9CF7CD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2739" y="2822416"/>
            <a:ext cx="2066522" cy="2473836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C6C960E1-BA4D-2F90-0E5C-10BDDA0FD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0722" y="2809164"/>
            <a:ext cx="2066522" cy="2473836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66BD7839-834A-4BDB-765D-475AA81F2333}"/>
              </a:ext>
            </a:extLst>
          </p:cNvPr>
          <p:cNvSpPr/>
          <p:nvPr/>
        </p:nvSpPr>
        <p:spPr>
          <a:xfrm>
            <a:off x="0" y="0"/>
            <a:ext cx="12192000" cy="422031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chemeClr val="accent1">
                  <a:lumMod val="50000"/>
                </a:schemeClr>
              </a:gs>
            </a:gsLst>
          </a:gra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COUNTRIES AROUND THE WORLD</a:t>
            </a:r>
          </a:p>
        </p:txBody>
      </p:sp>
      <p:pic>
        <p:nvPicPr>
          <p:cNvPr id="5124" name="Picture 4" descr="planeta-gif-2b924d2 | Frente de Trabajadores de la Enseñanza Samuel Robinson">
            <a:extLst>
              <a:ext uri="{FF2B5EF4-FFF2-40B4-BE49-F238E27FC236}">
                <a16:creationId xmlns:a16="http://schemas.microsoft.com/office/drawing/2014/main" id="{3A0A8010-3299-6EAE-FFAB-2213656A9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617" y="19761"/>
            <a:ext cx="562707" cy="42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ángulo 18">
            <a:extLst>
              <a:ext uri="{FF2B5EF4-FFF2-40B4-BE49-F238E27FC236}">
                <a16:creationId xmlns:a16="http://schemas.microsoft.com/office/drawing/2014/main" id="{4ECB3831-BC14-F903-A1D8-6F6E4232F457}"/>
              </a:ext>
            </a:extLst>
          </p:cNvPr>
          <p:cNvSpPr/>
          <p:nvPr/>
        </p:nvSpPr>
        <p:spPr>
          <a:xfrm>
            <a:off x="0" y="6555545"/>
            <a:ext cx="12192000" cy="310829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chemeClr val="accent1">
                  <a:lumMod val="50000"/>
                </a:schemeClr>
              </a:gs>
            </a:gsLst>
          </a:gra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0" dirty="0">
                <a:solidFill>
                  <a:srgbClr val="A2A2A2"/>
                </a:solidFill>
                <a:effectLst/>
                <a:latin typeface="Roboto" panose="020B0604020202020204" pitchFamily="2" charset="0"/>
              </a:rPr>
              <a:t>© 2022 KFSB S.A. C.V.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384844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DFB6789C-52E9-0119-CDBC-2C6077764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030" y="662431"/>
            <a:ext cx="9769940" cy="5533138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C2AEB2B8-F4BB-BB40-5274-9A27CA87E190}"/>
              </a:ext>
            </a:extLst>
          </p:cNvPr>
          <p:cNvSpPr/>
          <p:nvPr/>
        </p:nvSpPr>
        <p:spPr>
          <a:xfrm>
            <a:off x="1086678" y="556591"/>
            <a:ext cx="10018644" cy="60960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98F18CD-FB77-E435-CE75-D22E4BBC80EF}"/>
              </a:ext>
            </a:extLst>
          </p:cNvPr>
          <p:cNvSpPr/>
          <p:nvPr/>
        </p:nvSpPr>
        <p:spPr>
          <a:xfrm>
            <a:off x="4452730" y="556590"/>
            <a:ext cx="318052" cy="60959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152B861-B2F5-663D-6571-365827FA6542}"/>
              </a:ext>
            </a:extLst>
          </p:cNvPr>
          <p:cNvSpPr/>
          <p:nvPr/>
        </p:nvSpPr>
        <p:spPr>
          <a:xfrm>
            <a:off x="4790658" y="563218"/>
            <a:ext cx="2816090" cy="60959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291789E7-E8C4-9E52-33D6-BD693F38C1F5}"/>
              </a:ext>
            </a:extLst>
          </p:cNvPr>
          <p:cNvSpPr/>
          <p:nvPr/>
        </p:nvSpPr>
        <p:spPr>
          <a:xfrm>
            <a:off x="1086678" y="1305335"/>
            <a:ext cx="10018644" cy="444610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878312D-8C53-75D7-4E6F-C496CD5CC707}"/>
              </a:ext>
            </a:extLst>
          </p:cNvPr>
          <p:cNvSpPr/>
          <p:nvPr/>
        </p:nvSpPr>
        <p:spPr>
          <a:xfrm>
            <a:off x="1086678" y="5811338"/>
            <a:ext cx="10018644" cy="40419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F5749A12-E405-AFC3-E329-49D8040AF1ED}"/>
              </a:ext>
            </a:extLst>
          </p:cNvPr>
          <p:cNvSpPr/>
          <p:nvPr/>
        </p:nvSpPr>
        <p:spPr>
          <a:xfrm>
            <a:off x="2769704" y="1669774"/>
            <a:ext cx="6453809" cy="375036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31B005D9-91AA-1C4E-56C0-0A218822E6B1}"/>
              </a:ext>
            </a:extLst>
          </p:cNvPr>
          <p:cNvSpPr/>
          <p:nvPr/>
        </p:nvSpPr>
        <p:spPr>
          <a:xfrm>
            <a:off x="2544417" y="2710330"/>
            <a:ext cx="6970644" cy="280902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AB086A63-C4ED-9BD3-C623-5307BB1FE061}"/>
              </a:ext>
            </a:extLst>
          </p:cNvPr>
          <p:cNvSpPr/>
          <p:nvPr/>
        </p:nvSpPr>
        <p:spPr>
          <a:xfrm>
            <a:off x="2544417" y="1609699"/>
            <a:ext cx="6970644" cy="104073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D2E9B992-4B36-DED3-0EF4-EBC608E84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508" y="155862"/>
            <a:ext cx="10026814" cy="380763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1800" dirty="0">
                <a:solidFill>
                  <a:srgbClr val="FEFFFF"/>
                </a:solidFill>
                <a:highlight>
                  <a:srgbClr val="000000"/>
                </a:highlight>
              </a:rPr>
              <a:t>MAQUETACION DE LA PÁGINA WEB</a:t>
            </a:r>
          </a:p>
        </p:txBody>
      </p:sp>
    </p:spTree>
    <p:extLst>
      <p:ext uri="{BB962C8B-B14F-4D97-AF65-F5344CB8AC3E}">
        <p14:creationId xmlns:p14="http://schemas.microsoft.com/office/powerpoint/2010/main" val="3325171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3244B83-A4CE-14E3-D88A-B6A11F821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es-MX" sz="4000">
                <a:solidFill>
                  <a:srgbClr val="FFFFFF"/>
                </a:solidFill>
              </a:rPr>
              <a:t>Operación de la API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83E8A0-B88E-B67B-B7FA-BDD62B334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pPr algn="ctr"/>
            <a:r>
              <a:rPr lang="es-MX" sz="1100" dirty="0">
                <a:solidFill>
                  <a:srgbClr val="FEFFFF"/>
                </a:solidFill>
              </a:rPr>
              <a:t>PRINCIPAL</a:t>
            </a:r>
          </a:p>
          <a:p>
            <a:r>
              <a:rPr lang="es-MX" sz="1100" dirty="0" err="1">
                <a:solidFill>
                  <a:srgbClr val="FEFFFF"/>
                </a:solidFill>
              </a:rPr>
              <a:t>name</a:t>
            </a:r>
            <a:r>
              <a:rPr lang="es-MX" sz="1100" dirty="0">
                <a:solidFill>
                  <a:srgbClr val="FEFFFF"/>
                </a:solidFill>
              </a:rPr>
              <a:t>: </a:t>
            </a:r>
            <a:r>
              <a:rPr lang="es-MX" sz="1100" dirty="0" err="1">
                <a:solidFill>
                  <a:srgbClr val="FEFFFF"/>
                </a:solidFill>
              </a:rPr>
              <a:t>Afghanistan</a:t>
            </a:r>
            <a:endParaRPr lang="es-MX" sz="1100" dirty="0">
              <a:solidFill>
                <a:srgbClr val="FEFFFF"/>
              </a:solidFill>
            </a:endParaRPr>
          </a:p>
          <a:p>
            <a:r>
              <a:rPr lang="es-MX" sz="1100" dirty="0">
                <a:solidFill>
                  <a:srgbClr val="FEFFFF"/>
                </a:solidFill>
              </a:rPr>
              <a:t>capital: Kabul</a:t>
            </a:r>
          </a:p>
          <a:p>
            <a:r>
              <a:rPr lang="es-MX" sz="1100" dirty="0" err="1">
                <a:solidFill>
                  <a:srgbClr val="FEFFFF"/>
                </a:solidFill>
              </a:rPr>
              <a:t>flags.svg</a:t>
            </a:r>
            <a:endParaRPr lang="es-MX" sz="1100" dirty="0">
              <a:solidFill>
                <a:srgbClr val="FEFFFF"/>
              </a:solidFill>
            </a:endParaRPr>
          </a:p>
          <a:p>
            <a:endParaRPr lang="es-MX" sz="1100" dirty="0">
              <a:solidFill>
                <a:srgbClr val="FEFFFF"/>
              </a:solidFill>
            </a:endParaRPr>
          </a:p>
          <a:p>
            <a:pPr algn="ctr"/>
            <a:r>
              <a:rPr lang="es-MX" sz="1100" dirty="0">
                <a:solidFill>
                  <a:srgbClr val="FEFFFF"/>
                </a:solidFill>
              </a:rPr>
              <a:t>AL DESLIZAR</a:t>
            </a:r>
          </a:p>
          <a:p>
            <a:r>
              <a:rPr lang="es-MX" sz="1100" dirty="0" err="1">
                <a:solidFill>
                  <a:srgbClr val="FEFFFF"/>
                </a:solidFill>
              </a:rPr>
              <a:t>subregion</a:t>
            </a:r>
            <a:r>
              <a:rPr lang="es-MX" sz="1100" dirty="0">
                <a:solidFill>
                  <a:srgbClr val="FEFFFF"/>
                </a:solidFill>
              </a:rPr>
              <a:t>: </a:t>
            </a:r>
            <a:r>
              <a:rPr lang="es-MX" sz="1100" dirty="0" err="1">
                <a:solidFill>
                  <a:srgbClr val="FEFFFF"/>
                </a:solidFill>
              </a:rPr>
              <a:t>Southern</a:t>
            </a:r>
            <a:r>
              <a:rPr lang="es-MX" sz="1100" dirty="0">
                <a:solidFill>
                  <a:srgbClr val="FEFFFF"/>
                </a:solidFill>
              </a:rPr>
              <a:t> Asia</a:t>
            </a:r>
          </a:p>
          <a:p>
            <a:r>
              <a:rPr lang="es-MX" sz="1100" dirty="0" err="1">
                <a:solidFill>
                  <a:srgbClr val="FEFFFF"/>
                </a:solidFill>
              </a:rPr>
              <a:t>region</a:t>
            </a:r>
            <a:r>
              <a:rPr lang="es-MX" sz="1100" dirty="0">
                <a:solidFill>
                  <a:srgbClr val="FEFFFF"/>
                </a:solidFill>
              </a:rPr>
              <a:t>: Asia</a:t>
            </a:r>
          </a:p>
          <a:p>
            <a:r>
              <a:rPr lang="es-MX" sz="1100" dirty="0" err="1">
                <a:solidFill>
                  <a:srgbClr val="FEFFFF"/>
                </a:solidFill>
              </a:rPr>
              <a:t>population</a:t>
            </a:r>
            <a:r>
              <a:rPr lang="es-MX" sz="1100" dirty="0">
                <a:solidFill>
                  <a:srgbClr val="FEFFFF"/>
                </a:solidFill>
              </a:rPr>
              <a:t>: 40218234</a:t>
            </a:r>
          </a:p>
          <a:p>
            <a:r>
              <a:rPr lang="es-MX" sz="1100" dirty="0" err="1">
                <a:solidFill>
                  <a:srgbClr val="FEFFFF"/>
                </a:solidFill>
              </a:rPr>
              <a:t>timezones</a:t>
            </a:r>
            <a:r>
              <a:rPr lang="es-MX" sz="1100" dirty="0">
                <a:solidFill>
                  <a:srgbClr val="FEFFFF"/>
                </a:solidFill>
              </a:rPr>
              <a:t>: UTC+04:30</a:t>
            </a:r>
          </a:p>
          <a:p>
            <a:r>
              <a:rPr lang="es-MX" sz="1100" dirty="0" err="1">
                <a:solidFill>
                  <a:srgbClr val="FEFFFF"/>
                </a:solidFill>
              </a:rPr>
              <a:t>flags.svg</a:t>
            </a:r>
            <a:endParaRPr lang="es-MX" sz="1100" dirty="0">
              <a:solidFill>
                <a:srgbClr val="FEFFFF"/>
              </a:solidFill>
            </a:endParaRPr>
          </a:p>
          <a:p>
            <a:r>
              <a:rPr lang="es-MX" sz="1100" dirty="0" err="1">
                <a:solidFill>
                  <a:srgbClr val="FEFFFF"/>
                </a:solidFill>
              </a:rPr>
              <a:t>languages</a:t>
            </a:r>
            <a:r>
              <a:rPr lang="es-MX" sz="1100" dirty="0">
                <a:solidFill>
                  <a:srgbClr val="FEFFFF"/>
                </a:solidFill>
              </a:rPr>
              <a:t>[0] (</a:t>
            </a:r>
            <a:r>
              <a:rPr lang="es-MX" sz="1100" dirty="0" err="1">
                <a:solidFill>
                  <a:srgbClr val="FEFFFF"/>
                </a:solidFill>
              </a:rPr>
              <a:t>name</a:t>
            </a:r>
            <a:r>
              <a:rPr lang="es-MX" sz="1100" dirty="0">
                <a:solidFill>
                  <a:srgbClr val="FEFFFF"/>
                </a:solidFill>
              </a:rPr>
              <a:t>)</a:t>
            </a:r>
          </a:p>
          <a:p>
            <a:r>
              <a:rPr lang="es-MX" sz="1100" dirty="0" err="1">
                <a:solidFill>
                  <a:srgbClr val="FEFFFF"/>
                </a:solidFill>
              </a:rPr>
              <a:t>borders</a:t>
            </a:r>
            <a:r>
              <a:rPr lang="es-MX" sz="1100" dirty="0">
                <a:solidFill>
                  <a:srgbClr val="FEFFFF"/>
                </a:solidFill>
              </a:rPr>
              <a:t>[0]</a:t>
            </a:r>
          </a:p>
          <a:p>
            <a:r>
              <a:rPr lang="es-MX" sz="1100" dirty="0" err="1">
                <a:solidFill>
                  <a:srgbClr val="FEFFFF"/>
                </a:solidFill>
              </a:rPr>
              <a:t>numericCode</a:t>
            </a:r>
            <a:r>
              <a:rPr lang="es-MX" sz="1100" dirty="0">
                <a:solidFill>
                  <a:srgbClr val="FEFFFF"/>
                </a:solidFill>
              </a:rPr>
              <a:t>: 004</a:t>
            </a:r>
          </a:p>
          <a:p>
            <a:r>
              <a:rPr lang="es-MX" sz="1100" dirty="0" err="1">
                <a:solidFill>
                  <a:srgbClr val="FEFFFF"/>
                </a:solidFill>
              </a:rPr>
              <a:t>latlng</a:t>
            </a:r>
            <a:r>
              <a:rPr lang="es-MX" sz="1100" dirty="0">
                <a:solidFill>
                  <a:srgbClr val="FEFFFF"/>
                </a:solidFill>
              </a:rPr>
              <a:t>[0] y </a:t>
            </a:r>
            <a:r>
              <a:rPr lang="es-MX" sz="1100" dirty="0" err="1">
                <a:solidFill>
                  <a:srgbClr val="FEFFFF"/>
                </a:solidFill>
              </a:rPr>
              <a:t>latlong</a:t>
            </a:r>
            <a:r>
              <a:rPr lang="es-MX" sz="1100" dirty="0">
                <a:solidFill>
                  <a:srgbClr val="FEFFFF"/>
                </a:solidFill>
              </a:rPr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36975675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7060</TotalTime>
  <Words>77</Words>
  <Application>Microsoft Office PowerPoint</Application>
  <PresentationFormat>Panorámica</PresentationFormat>
  <Paragraphs>19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Roboto</vt:lpstr>
      <vt:lpstr>Tema de Office</vt:lpstr>
      <vt:lpstr>Presentación de PowerPoint</vt:lpstr>
      <vt:lpstr>Presentación de PowerPoint</vt:lpstr>
      <vt:lpstr>Operación de la 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KEVIN FABIAN SANTIAGO BONORA</dc:creator>
  <cp:lastModifiedBy>KEVIN FABIAN SANTIAGO BONORA</cp:lastModifiedBy>
  <cp:revision>3</cp:revision>
  <dcterms:created xsi:type="dcterms:W3CDTF">2022-05-19T00:04:56Z</dcterms:created>
  <dcterms:modified xsi:type="dcterms:W3CDTF">2022-05-24T05:30:43Z</dcterms:modified>
</cp:coreProperties>
</file>