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</p:sldIdLst>
  <p:sldSz cy="43205400" cx="28800425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8">
          <p15:clr>
            <a:srgbClr val="000000"/>
          </p15:clr>
        </p15:guide>
        <p15:guide id="2" pos="907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8" orient="horz"/>
        <p:guide pos="90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143" y="685800"/>
            <a:ext cx="228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160000" y="13421681"/>
            <a:ext cx="24480000" cy="9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320000" y="24483059"/>
            <a:ext cx="20159999" cy="11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888888"/>
              </a:buClr>
              <a:buSzPts val="14400"/>
              <a:buFont typeface="Arial"/>
              <a:buNone/>
              <a:defRPr b="0" i="0" sz="14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SzPts val="12600"/>
              <a:buFont typeface="Arial"/>
              <a:buNone/>
              <a:defRPr b="0" i="0" sz="1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888888"/>
              </a:buClr>
              <a:buSzPts val="10800"/>
              <a:buFont typeface="Arial"/>
              <a:buNone/>
              <a:defRPr b="0" i="0" sz="10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 rot="5400000">
            <a:off x="5687699" y="16922523"/>
            <a:ext cx="36864601" cy="6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-7512301" y="10682523"/>
            <a:ext cx="36864601" cy="1896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40000" y="10081264"/>
            <a:ext cx="25920001" cy="28513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75002" y="27763472"/>
            <a:ext cx="24480000" cy="8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0"/>
              <a:buFont typeface="Calibri"/>
              <a:buNone/>
              <a:defRPr b="1" i="0" sz="1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275002" y="18312295"/>
            <a:ext cx="24480000" cy="9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Font typeface="Arial"/>
              <a:buNone/>
              <a:defRPr b="0" i="0" sz="9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888888"/>
              </a:buClr>
              <a:buSzPts val="8100"/>
              <a:buFont typeface="Arial"/>
              <a:buNone/>
              <a:defRPr b="0" i="0" sz="8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Font typeface="Arial"/>
              <a:buNone/>
              <a:defRPr b="0" i="0" sz="6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40000" y="10081264"/>
            <a:ext cx="12719999" cy="28513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028700" lvl="0" marL="4572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•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14400" lvl="1" marL="9144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–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010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2950" lvl="3" marL="18288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2950" lvl="4" marL="22860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42950" lvl="5" marL="27432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42950" lvl="6" marL="32004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2950" lvl="7" marL="3657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42950" lvl="8" marL="41148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4640000" y="10081264"/>
            <a:ext cx="12719999" cy="28513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028700" lvl="0" marL="4572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•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14400" lvl="1" marL="9144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–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00100" lvl="2" marL="1371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2950" lvl="3" marL="18288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2950" lvl="4" marL="22860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42950" lvl="5" marL="27432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42950" lvl="6" marL="32004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2950" lvl="7" marL="3657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42950" lvl="8" marL="41148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440000" y="9671212"/>
            <a:ext cx="12725101" cy="40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b="1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1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440000" y="13701713"/>
            <a:ext cx="12725101" cy="24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14400" lvl="0" marL="4572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010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295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5800" lvl="3" marL="1828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–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5800" lvl="4" marL="22860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»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85800" lvl="5" marL="2743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4630002" y="9671212"/>
            <a:ext cx="12729900" cy="40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b="1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1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b="1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4630002" y="13701713"/>
            <a:ext cx="12729900" cy="24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14400" lvl="0" marL="4572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0100" lvl="1" marL="914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2950" lvl="2" marL="1371600" marR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5800" lvl="3" marL="1828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–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5800" lvl="4" marL="22860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»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85800" lvl="5" marL="2743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440002" y="1720216"/>
            <a:ext cx="9474900" cy="73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1260001" y="1720219"/>
            <a:ext cx="16100101" cy="36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1440002" y="9041133"/>
            <a:ext cx="9474900" cy="29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5645001" y="30243781"/>
            <a:ext cx="17280001" cy="3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5645001" y="3860483"/>
            <a:ext cx="17280001" cy="259233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645001" y="33814231"/>
            <a:ext cx="17280001" cy="5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 rot="5400000">
            <a:off x="143249" y="11378014"/>
            <a:ext cx="28513501" cy="25920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40000" y="1730220"/>
            <a:ext cx="25920001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  <a:defRPr b="0" i="0" sz="19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40000" y="10081264"/>
            <a:ext cx="25920001" cy="28513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143000" lvl="0" marL="457200" marR="0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b="0" i="0" sz="1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8700" lvl="1" marL="914400" marR="0" rtl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b="0" i="0" sz="1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4400" lvl="2" marL="13716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01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01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»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0100" lvl="5" marL="2743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0100" lvl="6" marL="3200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0100" lvl="7" marL="3657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0100" lvl="8" marL="4114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•"/>
              <a:defRPr b="0" i="0" sz="9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4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9840000" y="40045009"/>
            <a:ext cx="91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0640000" y="40045009"/>
            <a:ext cx="67200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5700" lIns="411425" spcFirstLastPara="1" rIns="411425" wrap="square" tIns="20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Calibri"/>
              <a:buNone/>
              <a:defRPr b="0" i="0" sz="5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youtube.com/playlist?list=PLxjKFMYkZ9OfedPKbV0SNkd_6CfvpbXAD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/>
        </p:nvSpPr>
        <p:spPr>
          <a:xfrm>
            <a:off x="19431250" y="10925525"/>
            <a:ext cx="8776800" cy="11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b="1" i="0" lang="pt-BR" sz="5200" u="none" cap="none" strike="noStrike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/>
              <a:t>O desenvolvimento do aplicativo de agendamento de visitas de fotógrafos com o Power Apps foi uma solução inovadora e eficiente para a UpVision, empresa especializada na atualização de imagens para o Google Maps. Através da utilização da plataforma, foi possível desenvolver um aplicativo personalizado de forma ágil e com um alto grau de automação, o que gerou uma significativa economia de tempo e recursos para a empresa. A interface intuitiva e personalizável do aplicativo tornou o processo de agendamento mais ágil e prático, o que gerou um alto grau de satisfação por parte dos clientes da empresa. Por fim, o desenvolvimento do aplicativo com o Power Apps permitiu que a UpVision oferecesse um serviço ainda mais completo e eficiente para seus clientes, consolidando a empresa como uma referência na atualização de imagens para o Google Maps.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617469" y="10632700"/>
            <a:ext cx="8819700" cy="6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b="1" i="0" lang="pt-BR" sz="5200" u="none" cap="none" strike="noStrike">
                <a:solidFill>
                  <a:srgbClr val="114868"/>
                </a:solidFill>
              </a:rPr>
              <a:t>Resumo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rgbClr val="202124"/>
                </a:solidFill>
              </a:rPr>
              <a:t>A UpVision é uma empresa especializada em atualização de imagens para o Google Maps, e para otimizar a gestão do agendamento de visitas de fotógrafos, desenvolveu um aplicativo que permite aos clientes agendar visitas de forma rápida e eficiente. O objetivo é tornar o processo de agendamento mais ágil e prático, além de garantir um melhor controle das agendas dos fotógrafos e dos clientes da empresa.</a:t>
            </a:r>
            <a:endParaRPr sz="3200">
              <a:solidFill>
                <a:srgbClr val="202124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rgbClr val="114868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rgbClr val="114868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rgbClr val="114868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t/>
            </a:r>
            <a:endParaRPr b="1" i="0" sz="5200" u="none" cap="none" strike="noStrike">
              <a:solidFill>
                <a:srgbClr val="114868"/>
              </a:solidFill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10011800" y="18122852"/>
            <a:ext cx="8776800" cy="20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b="1" i="0" lang="pt-BR" sz="5200" u="none" cap="none" strike="noStrike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Inicialmente, foi criada uma planilha que servirá como base de dados para os cadastros. A planilha contém campos que são necessários para coletar informações importantes, tais como: responsável pelo estabelecimento, fotógrafo, vendedor, valor cobrado, CNPJ, telefone, endereço do estabelecimento e data para a visita. Em seguida, foi desenvolvida a interface do aplicativo, que inclui a página inicial para acesso aos cadastros, a página de detalhes, que permite visualizar com mais clareza os detalhes de cada cadastro, e a página de cadastro, onde os usuários podem inserir os dados das visitas. Com essa interface intuitiva e funcional, o aplicativo torna o processo de agendamento de visitas de fotógrafos mais ágil e prático para os usuários.</a:t>
            </a:r>
            <a:endParaRPr sz="3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/>
              <a:t>Após a criação da planilha e desenvolvimento da interface do aplicativo, foram realizados testes manuais para verificar se a funcionalidade do aplicativo estava fluindo corretamente. Vale ressaltar que o Power Apps automatiza grande parte da programação Back-End, o que garante uma maior eficiência e rapidez na implementação do aplicativo. No entanto, a realização de testes manuais é fundamental para garantir que todas as funcionalidades estão operando corretamente e que o aplicativo está pronto para ser utilizado pelos usuários. Com esses testes, foi possível garantir a qualidade do produto final e a satisfação dos clientes da empresa.</a:t>
            </a:r>
            <a:endParaRPr sz="3200"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82" name="Google Shape;82;p12"/>
          <p:cNvSpPr txBox="1"/>
          <p:nvPr/>
        </p:nvSpPr>
        <p:spPr>
          <a:xfrm>
            <a:off x="10011800" y="10632698"/>
            <a:ext cx="8776800" cy="7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b="1" i="0" lang="pt-BR" sz="5200" u="none" cap="none" strike="noStrike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/>
              <a:t>Objetivo geral: Criar um aplicativo de cadastro de agendamento de visitas de fotógrafos à locais.</a:t>
            </a:r>
            <a:endParaRPr sz="3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/>
              <a:t>Objetivo específico: Desenvolver uma interface de usuário intuitiva para o aplicativo de cadastro de agendamento de visitas de fotógrafos, que permita que os usuários visualizem os horários disponíveis dos fotógrafos, selecionem datas e horários para agendar visitas, confirmem seus agendamentos e recebam notificações sobre suas visitas programadas.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19431250" y="22542685"/>
            <a:ext cx="8776800" cy="10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5200" u="none" cap="none" strike="noStrike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dk1"/>
                </a:solidFill>
              </a:rPr>
              <a:t>O aplicativo de agendamento de visitas de fotógrafos desenvolvido com o Power Apps se mostrou altamente eficiente na gestão de agendamentos para atualização de imagens no Google Maps. Com a utilização do aplicativo, foi possível reduzir significativamente a necessidade de contato telefônico ou por e-mail, além de garantir um melhor controle das agendas dos fotógrafos e dos clientes da empresa. A interface intuitiva e personalizável do aplicativo possibilitou que os usuários realizassem o cadastro de forma simples, rápida e eficiente, o que gerou uma maior satisfação por parte dos clientes da empresa. Além disso, a automação proporcionada pelo Power Apps contribuiu para a agilidade no processo de desenvolvimento e implementação do aplicativo, reduzindo custos e aumentando a eficiência do projeto.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9524" y="8600984"/>
            <a:ext cx="28790400" cy="1467300"/>
          </a:xfrm>
          <a:prstGeom prst="rect">
            <a:avLst/>
          </a:prstGeom>
          <a:solidFill>
            <a:srgbClr val="A3D3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0"/>
              <a:buFont typeface="Arial"/>
              <a:buNone/>
            </a:pPr>
            <a:r>
              <a:t/>
            </a:r>
            <a:endParaRPr b="0" i="0" sz="8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693273" y="4420300"/>
            <a:ext cx="27550501" cy="332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800"/>
              <a:buFont typeface="Arial"/>
              <a:buNone/>
            </a:pPr>
            <a:r>
              <a:rPr b="1" lang="pt-BR" sz="7200">
                <a:solidFill>
                  <a:srgbClr val="114868"/>
                </a:solidFill>
              </a:rPr>
              <a:t>Projeto de Power Apps: UpVision</a:t>
            </a:r>
            <a:endParaRPr b="1" i="0" sz="7200" u="none" cap="none" strike="noStrike">
              <a:solidFill>
                <a:srgbClr val="1148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25397" y="8871078"/>
            <a:ext cx="287904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/>
              <a:t>Denilson Caraca Peramos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645350" y="5816638"/>
            <a:ext cx="275505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</a:rPr>
              <a:t>Maria Luiza B. Rodrigues</a:t>
            </a:r>
            <a:r>
              <a:rPr b="1" lang="pt-BR" sz="3900">
                <a:solidFill>
                  <a:schemeClr val="dk1"/>
                </a:solidFill>
              </a:rPr>
              <a:t> </a:t>
            </a:r>
            <a:r>
              <a:rPr b="1" lang="pt-BR" sz="4000">
                <a:solidFill>
                  <a:schemeClr val="dk1"/>
                </a:solidFill>
              </a:rPr>
              <a:t>- RA: 226672022</a:t>
            </a:r>
            <a:endParaRPr b="1"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/>
              <a:t>Kevin Felipe Gonçalves Rosa - </a:t>
            </a:r>
            <a:r>
              <a:rPr b="1" lang="pt-BR" sz="4000"/>
              <a:t>RA: 250282021</a:t>
            </a:r>
            <a:endParaRPr b="1"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000"/>
              <a:t>Curso: Sistemas de informação</a:t>
            </a:r>
            <a:endParaRPr b="1" sz="4000"/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4707" y="671366"/>
            <a:ext cx="15040564" cy="304778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9836588" y="38003900"/>
            <a:ext cx="87768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b="1" i="0" lang="pt-BR" sz="5200" u="none" cap="none" strike="noStrike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/>
              <a:t>fontes de pesquisa:</a:t>
            </a:r>
            <a:endParaRPr sz="3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u="sng">
                <a:solidFill>
                  <a:schemeClr val="hlink"/>
                </a:solidFill>
                <a:hlinkClick r:id="rId4"/>
              </a:rPr>
              <a:t>https://youtube.com/playlist?list=PLxjKFMYkZ9OfedPKbV0SNkd_6CfvpbXAD</a:t>
            </a:r>
            <a:endParaRPr sz="3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90" name="Google Shape;90;p12"/>
          <p:cNvSpPr txBox="1"/>
          <p:nvPr/>
        </p:nvSpPr>
        <p:spPr>
          <a:xfrm>
            <a:off x="549450" y="16823200"/>
            <a:ext cx="8819700" cy="17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b="1" i="0" lang="pt-BR" sz="5200" u="none" cap="none" strike="noStrike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/>
              <a:t>Se você busca atualizar as imagens do seu negócio no Google Maps, a UpVision é a empresa especializada nesse serviço. Para tornar o processo de agendamento de visitas dos fotógrafos mais eficiente e prático, a UpVision criou um aplicativo que possibilita aos clientes agendar visitas de forma rápida e fácil. Esse aplicativo tem como objetivo tornar a gestão de agendamento mais ágil, reduzindo a necessidade de contato telefônico ou por e-mail, além de garantir um melhor controle das agendas dos fotógrafos e dos clientes da empresa. Neste texto, apresentaremos os principais benefícios e funcionalidades desse aplicativo, que promete revolucionar a gestão do agendamento de visitas de fotógrafos para atualização de imagens no Google Maps na UpVision.</a:t>
            </a:r>
            <a:endParaRPr sz="3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/>
              <a:t>O aplicativo de agendamento de visitas de fotógrafos foi desenvolvido com o Power Apps, uma plataforma da Microsoft que permite a criação de aplicativos personalizados de forma rápida e fácil. Com o Power Apps, é possível automatizar grande parte da programação Back-End e desenvolver aplicativos com interface intuitiva e funcionalidades personalizadas de acordo com as necessidades do usuário. Neste texto, apresentaremos os principais benefícios e funcionalidades do aplicativo de agendamento de visitas de fotógrafos desenvolvido com o Power Apps.</a:t>
            </a:r>
            <a:endParaRPr sz="3200"/>
          </a:p>
        </p:txBody>
      </p:sp>
      <p:sp>
        <p:nvSpPr>
          <p:cNvPr id="91" name="Google Shape;91;p12"/>
          <p:cNvSpPr/>
          <p:nvPr/>
        </p:nvSpPr>
        <p:spPr>
          <a:xfrm>
            <a:off x="0" y="42254900"/>
            <a:ext cx="28815900" cy="190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-1" y="42462597"/>
            <a:ext cx="28800425" cy="742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868"/>
              </a:buClr>
              <a:buSzPts val="1300"/>
              <a:buFont typeface="Arial"/>
              <a:buNone/>
            </a:pPr>
            <a:r>
              <a:rPr b="1" lang="pt-BR" sz="3600">
                <a:solidFill>
                  <a:srgbClr val="114868"/>
                </a:solidFill>
              </a:rPr>
              <a:t>L</a:t>
            </a:r>
            <a:r>
              <a:rPr b="1" i="0" lang="pt-BR" sz="3600" u="none" cap="none" strike="noStrike">
                <a:solidFill>
                  <a:srgbClr val="114868"/>
                </a:solidFill>
                <a:latin typeface="Arial"/>
                <a:ea typeface="Arial"/>
                <a:cs typeface="Arial"/>
                <a:sym typeface="Arial"/>
              </a:rPr>
              <a:t>ink vídeo da apresentação:</a:t>
            </a:r>
            <a:endParaRPr b="1" sz="3600">
              <a:solidFill>
                <a:srgbClr val="114868"/>
              </a:solidFill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75" y="33700350"/>
            <a:ext cx="3890900" cy="659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9158" y="33686449"/>
            <a:ext cx="3890892" cy="66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71147" y="33210625"/>
            <a:ext cx="4224703" cy="66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601325" y="33210620"/>
            <a:ext cx="3890900" cy="668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