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63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wasp.org/index.php/OWASP_Top_T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OWASP Juice 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Ethical hacking for education</a:t>
            </a:r>
          </a:p>
        </p:txBody>
      </p:sp>
    </p:spTree>
    <p:extLst>
      <p:ext uri="{BB962C8B-B14F-4D97-AF65-F5344CB8AC3E}">
        <p14:creationId xmlns:p14="http://schemas.microsoft.com/office/powerpoint/2010/main" val="142569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Computer hacking</a:t>
            </a:r>
            <a:r>
              <a:rPr lang="en-US" dirty="0"/>
              <a:t> refers to the practice manipulating </a:t>
            </a:r>
            <a:r>
              <a:rPr lang="en-US" b="1" dirty="0"/>
              <a:t>computer</a:t>
            </a:r>
            <a:r>
              <a:rPr lang="en-US" dirty="0"/>
              <a:t> software and hardware to accomplish a goal that is considered to be outside of the creator's original objective.</a:t>
            </a:r>
          </a:p>
          <a:p>
            <a:r>
              <a:rPr lang="en-US" dirty="0"/>
              <a:t>A </a:t>
            </a:r>
            <a:r>
              <a:rPr lang="en-US" i="1" dirty="0"/>
              <a:t>vulnerability</a:t>
            </a:r>
            <a:r>
              <a:rPr lang="en-US" dirty="0"/>
              <a:t> is an existence of a software flaw, logic design, or implementation error that can lead to an unexpected and undesirable event executing bad or damaging instructions to the system.</a:t>
            </a:r>
          </a:p>
          <a:p>
            <a:r>
              <a:rPr lang="en-US" dirty="0"/>
              <a:t>An exploit is a defined way to breach the security of an IT system through a vulnerability.</a:t>
            </a:r>
          </a:p>
        </p:txBody>
      </p:sp>
    </p:spTree>
    <p:extLst>
      <p:ext uri="{BB962C8B-B14F-4D97-AF65-F5344CB8AC3E}">
        <p14:creationId xmlns:p14="http://schemas.microsoft.com/office/powerpoint/2010/main" val="267809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OWASP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Open Web Application Security Project</a:t>
            </a:r>
          </a:p>
          <a:p>
            <a:r>
              <a:rPr lang="en-US" dirty="0"/>
              <a:t>The OWASP Top Ten is a powerful awareness document for web application security. The OWASP Top Ten represents a broad consensus about what the most critical web application security flaws are. Project members include a variety of security experts from around the world who have shared their expertise to produce this list.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3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Juice 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OWASP Juice Shop is an intentionally insecure </a:t>
            </a:r>
            <a:r>
              <a:rPr lang="en-US" dirty="0" err="1"/>
              <a:t>webapp</a:t>
            </a:r>
            <a:r>
              <a:rPr lang="en-US" dirty="0"/>
              <a:t> for security trainings written entirely in </a:t>
            </a:r>
            <a:r>
              <a:rPr lang="en-US" dirty="0" err="1"/>
              <a:t>Javascript</a:t>
            </a:r>
            <a:r>
              <a:rPr lang="en-US" dirty="0"/>
              <a:t> which encompasses the entire </a:t>
            </a:r>
            <a:r>
              <a:rPr lang="en-US" dirty="0">
                <a:hlinkClick r:id="rId2" tooltip="OWASP Top Ten"/>
              </a:rPr>
              <a:t>OWASP Top Ten</a:t>
            </a:r>
            <a:r>
              <a:rPr lang="en-US" dirty="0"/>
              <a:t> and other severe security flaws.</a:t>
            </a:r>
          </a:p>
        </p:txBody>
      </p:sp>
    </p:spTree>
    <p:extLst>
      <p:ext uri="{BB962C8B-B14F-4D97-AF65-F5344CB8AC3E}">
        <p14:creationId xmlns:p14="http://schemas.microsoft.com/office/powerpoint/2010/main" val="231441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Penetration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Penetration testing</a:t>
            </a:r>
            <a:r>
              <a:rPr lang="en-US" dirty="0"/>
              <a:t> (also called </a:t>
            </a:r>
            <a:r>
              <a:rPr lang="en-US" b="1" dirty="0"/>
              <a:t>pen testing</a:t>
            </a:r>
            <a:r>
              <a:rPr lang="en-US" dirty="0"/>
              <a:t>) is the practice of </a:t>
            </a:r>
            <a:r>
              <a:rPr lang="en-US" b="1" dirty="0"/>
              <a:t>testing</a:t>
            </a:r>
            <a:r>
              <a:rPr lang="en-US" dirty="0"/>
              <a:t> a computer system, network or Web application to find vulnerabilities that an attacker could exploit.</a:t>
            </a:r>
          </a:p>
          <a:p>
            <a:r>
              <a:rPr lang="en-US" dirty="0"/>
              <a:t>Phases</a:t>
            </a:r>
          </a:p>
          <a:p>
            <a:pPr lvl="1"/>
            <a:r>
              <a:rPr lang="en-US" dirty="0"/>
              <a:t>Reconnaissance*</a:t>
            </a:r>
          </a:p>
          <a:p>
            <a:pPr lvl="1"/>
            <a:r>
              <a:rPr lang="en-US" dirty="0"/>
              <a:t>Scanning*</a:t>
            </a:r>
          </a:p>
          <a:p>
            <a:pPr lvl="1"/>
            <a:r>
              <a:rPr lang="en-US"/>
              <a:t>Gaining Access*</a:t>
            </a:r>
            <a:endParaRPr lang="en-US" dirty="0"/>
          </a:p>
          <a:p>
            <a:pPr lvl="1"/>
            <a:r>
              <a:rPr lang="en-US" dirty="0"/>
              <a:t>Maintaining Access</a:t>
            </a:r>
          </a:p>
          <a:p>
            <a:pPr lvl="1"/>
            <a:r>
              <a:rPr lang="en-US" dirty="0"/>
              <a:t>Covering Tracks</a:t>
            </a:r>
          </a:p>
        </p:txBody>
      </p:sp>
    </p:spTree>
    <p:extLst>
      <p:ext uri="{BB962C8B-B14F-4D97-AF65-F5344CB8AC3E}">
        <p14:creationId xmlns:p14="http://schemas.microsoft.com/office/powerpoint/2010/main" val="336286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OuR</a:t>
            </a:r>
            <a:r>
              <a:rPr lang="en-US" dirty="0"/>
              <a:t>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Explore all reachable sections of the application and document findings.</a:t>
            </a:r>
          </a:p>
          <a:p>
            <a:r>
              <a:rPr lang="en-US" dirty="0"/>
              <a:t>Identify points of interest</a:t>
            </a:r>
          </a:p>
          <a:p>
            <a:r>
              <a:rPr lang="en-US" dirty="0"/>
              <a:t>Attempt to find vulnerabilities</a:t>
            </a:r>
          </a:p>
          <a:p>
            <a:r>
              <a:rPr lang="en-US" dirty="0"/>
              <a:t>Discuss the type of vulnerability and </a:t>
            </a:r>
            <a:r>
              <a:rPr lang="en-US"/>
              <a:t>its impact</a:t>
            </a:r>
            <a:endParaRPr lang="en-US" dirty="0"/>
          </a:p>
          <a:p>
            <a:r>
              <a:rPr lang="en-US" dirty="0"/>
              <a:t>Attempt to develop a working exploit</a:t>
            </a:r>
          </a:p>
          <a:p>
            <a:r>
              <a:rPr lang="en-US" dirty="0"/>
              <a:t>Discuss exploit</a:t>
            </a:r>
          </a:p>
          <a:p>
            <a:r>
              <a:rPr lang="en-US" dirty="0"/>
              <a:t>Discuss mitigations</a:t>
            </a:r>
          </a:p>
          <a:p>
            <a:r>
              <a:rPr lang="en-US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4003539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</TotalTime>
  <Words>137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OWASP Juice Shop</vt:lpstr>
      <vt:lpstr>Hacking</vt:lpstr>
      <vt:lpstr>OWASP</vt:lpstr>
      <vt:lpstr>Juice Shop</vt:lpstr>
      <vt:lpstr>Penetration Testing</vt:lpstr>
      <vt:lpstr>OuR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Juice Shop</dc:title>
  <dc:creator>Kevin Gage</dc:creator>
  <cp:lastModifiedBy>Kevin Gage</cp:lastModifiedBy>
  <cp:revision>4</cp:revision>
  <dcterms:created xsi:type="dcterms:W3CDTF">2016-11-14T14:18:27Z</dcterms:created>
  <dcterms:modified xsi:type="dcterms:W3CDTF">2016-11-26T17:00:52Z</dcterms:modified>
</cp:coreProperties>
</file>