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
  </p:notesMasterIdLst>
  <p:sldIdLst>
    <p:sldId id="720" r:id="rId2"/>
    <p:sldId id="721" r:id="rId3"/>
    <p:sldId id="722" r:id="rId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1B0"/>
    <a:srgbClr val="DBED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B6986-9F9B-43E4-8B42-9CAF78AC542B}" v="10" dt="2022-09-30T01:51:39.235"/>
    <p1510:client id="{DA8F083C-877E-4291-9E38-BC5259F30A9E}" v="8" dt="2022-09-29T17:33:51.24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snapToGrid="0">
      <p:cViewPr varScale="1">
        <p:scale>
          <a:sx n="86" d="100"/>
          <a:sy n="86" d="100"/>
        </p:scale>
        <p:origin x="1014" y="90"/>
      </p:cViewPr>
      <p:guideLst>
        <p:guide orient="horz" pos="2160"/>
        <p:guide pos="2880"/>
      </p:guideLst>
    </p:cSldViewPr>
  </p:slideViewPr>
  <p:notesTextViewPr>
    <p:cViewPr>
      <p:scale>
        <a:sx n="3" d="2"/>
        <a:sy n="3" d="2"/>
      </p:scale>
      <p:origin x="0" y="0"/>
    </p:cViewPr>
  </p:notesTextViewPr>
  <p:sorterViewPr>
    <p:cViewPr>
      <p:scale>
        <a:sx n="100" d="100"/>
        <a:sy n="100" d="100"/>
      </p:scale>
      <p:origin x="0" y="-8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Nachbauer Ramos" userId="d4b37b000ae4249c" providerId="LiveId" clId="{C85B6986-9F9B-43E4-8B42-9CAF78AC542B}"/>
    <pc:docChg chg="undo custSel modSld">
      <pc:chgData name="Fernando Nachbauer Ramos" userId="d4b37b000ae4249c" providerId="LiveId" clId="{C85B6986-9F9B-43E4-8B42-9CAF78AC542B}" dt="2022-09-30T01:51:39.232" v="54" actId="1076"/>
      <pc:docMkLst>
        <pc:docMk/>
      </pc:docMkLst>
      <pc:sldChg chg="addSp delSp modSp">
        <pc:chgData name="Fernando Nachbauer Ramos" userId="d4b37b000ae4249c" providerId="LiveId" clId="{C85B6986-9F9B-43E4-8B42-9CAF78AC542B}" dt="2022-09-30T01:48:05.012" v="27"/>
        <pc:sldMkLst>
          <pc:docMk/>
          <pc:sldMk cId="494457962" sldId="720"/>
        </pc:sldMkLst>
        <pc:spChg chg="add del mod">
          <ac:chgData name="Fernando Nachbauer Ramos" userId="d4b37b000ae4249c" providerId="LiveId" clId="{C85B6986-9F9B-43E4-8B42-9CAF78AC542B}" dt="2022-09-30T01:48:05.012" v="27"/>
          <ac:spMkLst>
            <pc:docMk/>
            <pc:sldMk cId="494457962" sldId="720"/>
            <ac:spMk id="4" creationId="{C77AF53C-C97C-AE52-9F83-D655F11AED46}"/>
          </ac:spMkLst>
        </pc:spChg>
      </pc:sldChg>
      <pc:sldChg chg="addSp delSp modSp">
        <pc:chgData name="Fernando Nachbauer Ramos" userId="d4b37b000ae4249c" providerId="LiveId" clId="{C85B6986-9F9B-43E4-8B42-9CAF78AC542B}" dt="2022-09-30T01:48:05.968" v="28"/>
        <pc:sldMkLst>
          <pc:docMk/>
          <pc:sldMk cId="2922260387" sldId="721"/>
        </pc:sldMkLst>
        <pc:spChg chg="add del mod">
          <ac:chgData name="Fernando Nachbauer Ramos" userId="d4b37b000ae4249c" providerId="LiveId" clId="{C85B6986-9F9B-43E4-8B42-9CAF78AC542B}" dt="2022-09-30T01:48:05.968" v="28"/>
          <ac:spMkLst>
            <pc:docMk/>
            <pc:sldMk cId="2922260387" sldId="721"/>
            <ac:spMk id="7" creationId="{2A26310C-F1D5-4285-2310-4DAAEB24C281}"/>
          </ac:spMkLst>
        </pc:spChg>
      </pc:sldChg>
      <pc:sldChg chg="addSp delSp modSp mod">
        <pc:chgData name="Fernando Nachbauer Ramos" userId="d4b37b000ae4249c" providerId="LiveId" clId="{C85B6986-9F9B-43E4-8B42-9CAF78AC542B}" dt="2022-09-30T01:51:39.232" v="54" actId="1076"/>
        <pc:sldMkLst>
          <pc:docMk/>
          <pc:sldMk cId="203737958" sldId="722"/>
        </pc:sldMkLst>
        <pc:spChg chg="add mod">
          <ac:chgData name="Fernando Nachbauer Ramos" userId="d4b37b000ae4249c" providerId="LiveId" clId="{C85B6986-9F9B-43E4-8B42-9CAF78AC542B}" dt="2022-09-30T01:51:07.369" v="49" actId="1076"/>
          <ac:spMkLst>
            <pc:docMk/>
            <pc:sldMk cId="203737958" sldId="722"/>
            <ac:spMk id="3" creationId="{83A52637-05B9-0C22-511C-F8213720BBA9}"/>
          </ac:spMkLst>
        </pc:spChg>
        <pc:spChg chg="add del mod">
          <ac:chgData name="Fernando Nachbauer Ramos" userId="d4b37b000ae4249c" providerId="LiveId" clId="{C85B6986-9F9B-43E4-8B42-9CAF78AC542B}" dt="2022-09-30T01:46:23.708" v="10" actId="478"/>
          <ac:spMkLst>
            <pc:docMk/>
            <pc:sldMk cId="203737958" sldId="722"/>
            <ac:spMk id="6" creationId="{859AF1F7-CA07-9C9B-6A4B-B3E74A459083}"/>
          </ac:spMkLst>
        </pc:spChg>
        <pc:spChg chg="add del mod">
          <ac:chgData name="Fernando Nachbauer Ramos" userId="d4b37b000ae4249c" providerId="LiveId" clId="{C85B6986-9F9B-43E4-8B42-9CAF78AC542B}" dt="2022-09-30T01:46:43.093" v="13" actId="478"/>
          <ac:spMkLst>
            <pc:docMk/>
            <pc:sldMk cId="203737958" sldId="722"/>
            <ac:spMk id="8" creationId="{A43D604D-AF57-2A17-477C-B414D3EF4441}"/>
          </ac:spMkLst>
        </pc:spChg>
        <pc:spChg chg="add mod">
          <ac:chgData name="Fernando Nachbauer Ramos" userId="d4b37b000ae4249c" providerId="LiveId" clId="{C85B6986-9F9B-43E4-8B42-9CAF78AC542B}" dt="2022-09-30T01:51:37.433" v="53" actId="1076"/>
          <ac:spMkLst>
            <pc:docMk/>
            <pc:sldMk cId="203737958" sldId="722"/>
            <ac:spMk id="10" creationId="{FCF2D784-04C2-370C-C9C2-1783DFE007C1}"/>
          </ac:spMkLst>
        </pc:spChg>
        <pc:picChg chg="add mod">
          <ac:chgData name="Fernando Nachbauer Ramos" userId="d4b37b000ae4249c" providerId="LiveId" clId="{C85B6986-9F9B-43E4-8B42-9CAF78AC542B}" dt="2022-09-30T01:51:39.232" v="54" actId="1076"/>
          <ac:picMkLst>
            <pc:docMk/>
            <pc:sldMk cId="203737958" sldId="722"/>
            <ac:picMk id="1026" creationId="{6E137D2F-E46E-4676-BEA4-CDE060CB62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0AA64-436B-4EFC-94B3-C836DEF3C3DD}" type="datetimeFigureOut">
              <a:rPr lang="es-CL" smtClean="0"/>
              <a:pPr/>
              <a:t>29-09-2022</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FED8C-C001-449B-99FC-5A6A4F7B1CF1}" type="slidenum">
              <a:rPr lang="es-CL" smtClean="0"/>
              <a:pPr/>
              <a:t>‹Nº›</a:t>
            </a:fld>
            <a:endParaRPr lang="es-CL"/>
          </a:p>
        </p:txBody>
      </p:sp>
    </p:spTree>
    <p:extLst>
      <p:ext uri="{BB962C8B-B14F-4D97-AF65-F5344CB8AC3E}">
        <p14:creationId xmlns:p14="http://schemas.microsoft.com/office/powerpoint/2010/main" val="55753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solidFill>
          <a:schemeClr val="tx2"/>
        </a:solidFill>
        <a:effectLst/>
      </p:bgPr>
    </p:bg>
    <p:spTree>
      <p:nvGrpSpPr>
        <p:cNvPr id="1" name=""/>
        <p:cNvGrpSpPr/>
        <p:nvPr/>
      </p:nvGrpSpPr>
      <p:grpSpPr>
        <a:xfrm>
          <a:off x="0" y="0"/>
          <a:ext cx="0" cy="0"/>
          <a:chOff x="0" y="0"/>
          <a:chExt cx="0" cy="0"/>
        </a:xfrm>
      </p:grpSpPr>
      <p:sp>
        <p:nvSpPr>
          <p:cNvPr id="4" name="Rectángulo 3"/>
          <p:cNvSpPr>
            <a:spLocks noChangeArrowheads="1"/>
          </p:cNvSpPr>
          <p:nvPr/>
        </p:nvSpPr>
        <p:spPr bwMode="auto">
          <a:xfrm>
            <a:off x="0" y="3351215"/>
            <a:ext cx="9144000" cy="3506787"/>
          </a:xfrm>
          <a:prstGeom prst="rect">
            <a:avLst/>
          </a:prstGeom>
          <a:blipFill dpi="0" rotWithShape="1">
            <a:blip r:embed="rId2" cstate="print"/>
            <a:srcRect/>
            <a:stretch>
              <a:fillRect/>
            </a:stretch>
          </a:blip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s-ES" sz="1350">
              <a:solidFill>
                <a:schemeClr val="lt1"/>
              </a:solidFill>
              <a:latin typeface="+mn-lt"/>
              <a:ea typeface="+mn-ea"/>
            </a:endParaRPr>
          </a:p>
        </p:txBody>
      </p:sp>
      <p:pic>
        <p:nvPicPr>
          <p:cNvPr id="5" name="Imagen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13" y="0"/>
            <a:ext cx="91932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1" descr="logo udd + bajadaBlanc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6275" y="889001"/>
            <a:ext cx="485298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 descr="FACHADA DEFINITIVA 3 Liviana.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957765"/>
            <a:ext cx="4489450" cy="1398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8" name="Picture 3" descr="Imagen 025.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7876" y="4938715"/>
            <a:ext cx="4489450" cy="1400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 name="Subtítulo 2"/>
          <p:cNvSpPr>
            <a:spLocks noGrp="1"/>
          </p:cNvSpPr>
          <p:nvPr>
            <p:ph type="subTitle" idx="1"/>
          </p:nvPr>
        </p:nvSpPr>
        <p:spPr>
          <a:xfrm>
            <a:off x="1371600" y="3351213"/>
            <a:ext cx="6400800" cy="1752600"/>
          </a:xfrm>
        </p:spPr>
        <p:txBody>
          <a:bodyPr/>
          <a:lstStyle>
            <a:lvl1pPr marL="0" indent="0" algn="ctr">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s-ES" dirty="0"/>
          </a:p>
        </p:txBody>
      </p:sp>
      <p:sp>
        <p:nvSpPr>
          <p:cNvPr id="9"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10" name="Marcador de pie de página 4"/>
          <p:cNvSpPr>
            <a:spLocks noGrp="1"/>
          </p:cNvSpPr>
          <p:nvPr>
            <p:ph type="ftr" sz="quarter" idx="11"/>
          </p:nvPr>
        </p:nvSpPr>
        <p:spPr/>
        <p:txBody>
          <a:bodyPr/>
          <a:lstStyle>
            <a:lvl1pPr>
              <a:defRPr/>
            </a:lvl1pPr>
          </a:lstStyle>
          <a:p>
            <a:endParaRPr lang="es-CL"/>
          </a:p>
        </p:txBody>
      </p:sp>
      <p:sp>
        <p:nvSpPr>
          <p:cNvPr id="11"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095287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6003072" cy="884287"/>
          </a:xfrm>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1891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2215"/>
            <a:ext cx="2057400" cy="4843948"/>
          </a:xfrm>
        </p:spPr>
        <p:txBody>
          <a:bodyPr vert="eaVert"/>
          <a:lstStyle>
            <a:lvl1pPr>
              <a:defRPr>
                <a:solidFill>
                  <a:schemeClr val="tx1"/>
                </a:solidFill>
              </a:defRPr>
            </a:lvl1pPr>
          </a:lstStyle>
          <a:p>
            <a:r>
              <a:rPr lang="es-ES"/>
              <a:t>Haga clic para modificar el estilo de título del patrón</a:t>
            </a:r>
          </a:p>
        </p:txBody>
      </p:sp>
      <p:sp>
        <p:nvSpPr>
          <p:cNvPr id="3" name="Marcador de texto vertical 2"/>
          <p:cNvSpPr>
            <a:spLocks noGrp="1"/>
          </p:cNvSpPr>
          <p:nvPr>
            <p:ph type="body" orient="vert" idx="1"/>
          </p:nvPr>
        </p:nvSpPr>
        <p:spPr>
          <a:xfrm>
            <a:off x="457200" y="1282215"/>
            <a:ext cx="6019800" cy="484394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109645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L"/>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6BBCCEE6-BEC7-4415-B969-9F85D4551E3B}" type="slidenum">
              <a:rPr lang="es-CL" smtClean="0"/>
              <a:pPr/>
              <a:t>‹Nº›</a:t>
            </a:fld>
            <a:endParaRPr lang="es-CL"/>
          </a:p>
        </p:txBody>
      </p:sp>
    </p:spTree>
    <p:extLst>
      <p:ext uri="{BB962C8B-B14F-4D97-AF65-F5344CB8AC3E}">
        <p14:creationId xmlns:p14="http://schemas.microsoft.com/office/powerpoint/2010/main" val="180899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278940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2"/>
            <a:ext cx="7772400" cy="1362075"/>
          </a:xfrm>
        </p:spPr>
        <p:txBody>
          <a:bodyPr anchor="t"/>
          <a:lstStyle>
            <a:lvl1pPr algn="l">
              <a:defRPr sz="3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11"/>
          </p:nvPr>
        </p:nvSpPr>
        <p:spPr/>
        <p:txBody>
          <a:bodyPr/>
          <a:lstStyle>
            <a:lvl1pPr>
              <a:defRPr/>
            </a:lvl1pPr>
          </a:lstStyle>
          <a:p>
            <a:endParaRPr lang="es-CL"/>
          </a:p>
        </p:txBody>
      </p:sp>
      <p:sp>
        <p:nvSpPr>
          <p:cNvPr id="6"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60026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6003072" cy="884287"/>
          </a:xfrm>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2"/>
            <a:ext cx="4038600" cy="4525963"/>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contenido 3"/>
          <p:cNvSpPr>
            <a:spLocks noGrp="1"/>
          </p:cNvSpPr>
          <p:nvPr>
            <p:ph sz="half" idx="2"/>
          </p:nvPr>
        </p:nvSpPr>
        <p:spPr>
          <a:xfrm>
            <a:off x="4648200" y="1600202"/>
            <a:ext cx="4038600" cy="4525963"/>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97594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5966262" cy="884287"/>
          </a:xfrm>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8" name="Marcador de pie de página 4"/>
          <p:cNvSpPr>
            <a:spLocks noGrp="1"/>
          </p:cNvSpPr>
          <p:nvPr>
            <p:ph type="ftr" sz="quarter" idx="11"/>
          </p:nvPr>
        </p:nvSpPr>
        <p:spPr/>
        <p:txBody>
          <a:bodyPr/>
          <a:lstStyle>
            <a:lvl1pPr>
              <a:defRPr/>
            </a:lvl1pPr>
          </a:lstStyle>
          <a:p>
            <a:endParaRPr lang="es-CL"/>
          </a:p>
        </p:txBody>
      </p:sp>
      <p:sp>
        <p:nvSpPr>
          <p:cNvPr id="9"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284620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40"/>
            <a:ext cx="5975464" cy="884287"/>
          </a:xfrm>
        </p:spPr>
        <p:txBody>
          <a:bodyPr/>
          <a:lstStyle/>
          <a:p>
            <a:r>
              <a:rPr lang="es-ES"/>
              <a:t>Haga clic para modificar el estilo de título del patrón</a:t>
            </a:r>
          </a:p>
        </p:txBody>
      </p:sp>
      <p:sp>
        <p:nvSpPr>
          <p:cNvPr id="3"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4" name="Marcador de pie de página 4"/>
          <p:cNvSpPr>
            <a:spLocks noGrp="1"/>
          </p:cNvSpPr>
          <p:nvPr>
            <p:ph type="ftr" sz="quarter" idx="11"/>
          </p:nvPr>
        </p:nvSpPr>
        <p:spPr/>
        <p:txBody>
          <a:bodyPr/>
          <a:lstStyle>
            <a:lvl1pPr>
              <a:defRPr/>
            </a:lvl1pPr>
          </a:lstStyle>
          <a:p>
            <a:endParaRPr lang="es-CL"/>
          </a:p>
        </p:txBody>
      </p:sp>
      <p:sp>
        <p:nvSpPr>
          <p:cNvPr id="5"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47455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3" name="Marcador de pie de página 4"/>
          <p:cNvSpPr>
            <a:spLocks noGrp="1"/>
          </p:cNvSpPr>
          <p:nvPr>
            <p:ph type="ftr" sz="quarter" idx="11"/>
          </p:nvPr>
        </p:nvSpPr>
        <p:spPr/>
        <p:txBody>
          <a:bodyPr/>
          <a:lstStyle>
            <a:lvl1pPr>
              <a:defRPr/>
            </a:lvl1pPr>
          </a:lstStyle>
          <a:p>
            <a:endParaRPr lang="es-CL"/>
          </a:p>
        </p:txBody>
      </p:sp>
      <p:sp>
        <p:nvSpPr>
          <p:cNvPr id="4"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74709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73050"/>
            <a:ext cx="3008313" cy="848888"/>
          </a:xfrm>
        </p:spPr>
        <p:txBody>
          <a:bodyPr/>
          <a:lstStyle>
            <a:lvl1pPr algn="l">
              <a:defRPr sz="1500" b="1"/>
            </a:lvl1pPr>
          </a:lstStyle>
          <a:p>
            <a:r>
              <a:rPr lang="es-ES"/>
              <a:t>Haga clic para modificar el estilo de título del patrón</a:t>
            </a:r>
          </a:p>
        </p:txBody>
      </p:sp>
      <p:sp>
        <p:nvSpPr>
          <p:cNvPr id="3" name="Marcador de contenido 2"/>
          <p:cNvSpPr>
            <a:spLocks noGrp="1"/>
          </p:cNvSpPr>
          <p:nvPr>
            <p:ph idx="1"/>
          </p:nvPr>
        </p:nvSpPr>
        <p:spPr>
          <a:xfrm>
            <a:off x="3575050" y="1435102"/>
            <a:ext cx="5111750" cy="4691063"/>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texto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61979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lstStyle>
            <a:lvl1pPr algn="l">
              <a:defRPr sz="15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1220571"/>
            <a:ext cx="5486400" cy="350700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s-ES" noProof="0"/>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fld id="{5B20A61F-75D1-4478-BF29-56EBD7E5C3A6}" type="datetimeFigureOut">
              <a:rPr lang="es-CL" smtClean="0"/>
              <a:pPr/>
              <a:t>29-09-2022</a:t>
            </a:fld>
            <a:endParaRPr lang="es-CL"/>
          </a:p>
        </p:txBody>
      </p:sp>
      <p:sp>
        <p:nvSpPr>
          <p:cNvPr id="6" name="Marcador de pie de página 4"/>
          <p:cNvSpPr>
            <a:spLocks noGrp="1"/>
          </p:cNvSpPr>
          <p:nvPr>
            <p:ph type="ftr" sz="quarter" idx="11"/>
          </p:nvPr>
        </p:nvSpPr>
        <p:spPr/>
        <p:txBody>
          <a:bodyPr/>
          <a:lstStyle>
            <a:lvl1pPr>
              <a:defRPr/>
            </a:lvl1pPr>
          </a:lstStyle>
          <a:p>
            <a:endParaRPr lang="es-CL"/>
          </a:p>
        </p:txBody>
      </p:sp>
      <p:sp>
        <p:nvSpPr>
          <p:cNvPr id="7" name="Marcador de número de diapositiva 5"/>
          <p:cNvSpPr>
            <a:spLocks noGrp="1"/>
          </p:cNvSpPr>
          <p:nvPr>
            <p:ph type="sldNum" sz="quarter" idx="12"/>
          </p:nvPr>
        </p:nvSpPr>
        <p:spPr/>
        <p:txBody>
          <a:bodyPr/>
          <a:lstStyle>
            <a:lvl1pPr>
              <a:defRPr/>
            </a:lvl1pPr>
          </a:lstStyle>
          <a:p>
            <a:fld id="{6BBCCEE6-BEC7-4415-B969-9F85D4551E3B}" type="slidenum">
              <a:rPr lang="es-CL" smtClean="0"/>
              <a:pPr/>
              <a:t>‹Nº›</a:t>
            </a:fld>
            <a:endParaRPr lang="es-CL"/>
          </a:p>
        </p:txBody>
      </p:sp>
    </p:spTree>
    <p:extLst>
      <p:ext uri="{BB962C8B-B14F-4D97-AF65-F5344CB8AC3E}">
        <p14:creationId xmlns:p14="http://schemas.microsoft.com/office/powerpoint/2010/main" val="393870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40"/>
            <a:ext cx="8229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altLang="es-CL"/>
              <a:t>Clic para editar título</a:t>
            </a:r>
            <a:endParaRPr lang="es-ES" altLang="es-CL"/>
          </a:p>
        </p:txBody>
      </p:sp>
      <p:sp>
        <p:nvSpPr>
          <p:cNvPr id="1027" name="Marcador de texto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CL"/>
              <a:t>Haga clic para modificar el estilo de texto del patrón</a:t>
            </a:r>
          </a:p>
          <a:p>
            <a:pPr lvl="1"/>
            <a:r>
              <a:rPr lang="es-ES_tradnl" altLang="es-CL"/>
              <a:t>Segundo nivel</a:t>
            </a:r>
          </a:p>
          <a:p>
            <a:pPr lvl="2"/>
            <a:r>
              <a:rPr lang="es-ES_tradnl" altLang="es-CL"/>
              <a:t>Tercer nivel</a:t>
            </a:r>
          </a:p>
          <a:p>
            <a:pPr lvl="3"/>
            <a:r>
              <a:rPr lang="es-ES_tradnl" altLang="es-CL"/>
              <a:t>Cuarto nivel</a:t>
            </a:r>
          </a:p>
          <a:p>
            <a:pPr lvl="4"/>
            <a:r>
              <a:rPr lang="es-ES_tradnl" altLang="es-CL"/>
              <a:t>Quinto nivel</a:t>
            </a:r>
            <a:endParaRPr lang="es-ES" altLang="es-CL"/>
          </a:p>
        </p:txBody>
      </p:sp>
      <p:sp>
        <p:nvSpPr>
          <p:cNvPr id="4" name="Marcador de fecha 3"/>
          <p:cNvSpPr>
            <a:spLocks noGrp="1"/>
          </p:cNvSpPr>
          <p:nvPr>
            <p:ph type="dt" sz="half" idx="2"/>
          </p:nvPr>
        </p:nvSpPr>
        <p:spPr>
          <a:xfrm>
            <a:off x="457200" y="6356352"/>
            <a:ext cx="2133600" cy="365125"/>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defRPr>
            </a:lvl1pPr>
          </a:lstStyle>
          <a:p>
            <a:fld id="{5B20A61F-75D1-4478-BF29-56EBD7E5C3A6}" type="datetimeFigureOut">
              <a:rPr lang="es-CL" smtClean="0"/>
              <a:pPr/>
              <a:t>29-09-2022</a:t>
            </a:fld>
            <a:endParaRPr lang="es-CL"/>
          </a:p>
        </p:txBody>
      </p:sp>
      <p:sp>
        <p:nvSpPr>
          <p:cNvPr id="5" name="Marcador de pie de página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cs typeface="+mn-cs"/>
              </a:defRPr>
            </a:lvl1pPr>
          </a:lstStyle>
          <a:p>
            <a:endParaRPr lang="es-CL"/>
          </a:p>
        </p:txBody>
      </p:sp>
      <p:sp>
        <p:nvSpPr>
          <p:cNvPr id="6" name="Marcador de número de diapositiva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6BBCCEE6-BEC7-4415-B969-9F85D4551E3B}" type="slidenum">
              <a:rPr lang="es-CL" smtClean="0"/>
              <a:pPr/>
              <a:t>‹Nº›</a:t>
            </a:fld>
            <a:endParaRPr lang="es-CL"/>
          </a:p>
        </p:txBody>
      </p:sp>
      <p:pic>
        <p:nvPicPr>
          <p:cNvPr id="1031" name="Imagen 6"/>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037" y="2"/>
            <a:ext cx="92948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562" y="6719890"/>
            <a:ext cx="9239251"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Imagen 8" descr="logo uddBlanco.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16688" y="274640"/>
            <a:ext cx="22542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4919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342900" rtl="0" eaLnBrk="1" fontAlgn="base" hangingPunct="1">
        <a:spcBef>
          <a:spcPct val="0"/>
        </a:spcBef>
        <a:spcAft>
          <a:spcPct val="0"/>
        </a:spcAft>
        <a:defRPr sz="2700" kern="1200">
          <a:solidFill>
            <a:schemeClr val="bg1"/>
          </a:solidFill>
          <a:latin typeface="+mj-lt"/>
          <a:ea typeface="MS PGothic" panose="020B0600070205080204" pitchFamily="34" charset="-128"/>
          <a:cs typeface="ＭＳ Ｐゴシック" charset="0"/>
        </a:defRPr>
      </a:lvl1pPr>
      <a:lvl2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2pPr>
      <a:lvl3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3pPr>
      <a:lvl4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4pPr>
      <a:lvl5pPr algn="l" defTabSz="342900" rtl="0" eaLnBrk="1" fontAlgn="base" hangingPunct="1">
        <a:spcBef>
          <a:spcPct val="0"/>
        </a:spcBef>
        <a:spcAft>
          <a:spcPct val="0"/>
        </a:spcAft>
        <a:defRPr sz="2700">
          <a:solidFill>
            <a:schemeClr val="bg1"/>
          </a:solidFill>
          <a:latin typeface="Calibri" charset="0"/>
          <a:ea typeface="MS PGothic" panose="020B0600070205080204" pitchFamily="34" charset="-128"/>
          <a:cs typeface="ＭＳ Ｐゴシック" charset="0"/>
        </a:defRPr>
      </a:lvl5pPr>
      <a:lvl6pPr marL="3429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6pPr>
      <a:lvl7pPr marL="6858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7pPr>
      <a:lvl8pPr marL="10287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8pPr>
      <a:lvl9pPr marL="1371600" algn="l" defTabSz="342900" rtl="0" eaLnBrk="1" fontAlgn="base" hangingPunct="1">
        <a:spcBef>
          <a:spcPct val="0"/>
        </a:spcBef>
        <a:spcAft>
          <a:spcPct val="0"/>
        </a:spcAft>
        <a:defRPr sz="2700">
          <a:solidFill>
            <a:schemeClr val="bg1"/>
          </a:solidFill>
          <a:latin typeface="Calibri" charset="0"/>
          <a:ea typeface="ＭＳ Ｐゴシック" charset="0"/>
          <a:cs typeface="ＭＳ Ｐゴシック" charset="0"/>
        </a:defRPr>
      </a:lvl9pPr>
    </p:titleStyle>
    <p:bodyStyle>
      <a:lvl1pPr marL="257175" indent="-257175" algn="l" defTabSz="342900"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ＭＳ Ｐゴシック" charset="0"/>
        </a:defRPr>
      </a:lvl1pPr>
      <a:lvl2pPr marL="557213" indent="-214313"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2pPr>
      <a:lvl3pPr marL="857250" indent="-171450" algn="l" defTabSz="342900" rtl="0" eaLnBrk="1" fontAlgn="base" hangingPunct="1">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200150" indent="-171450" algn="l" defTabSz="3429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4pPr>
      <a:lvl5pPr marL="1543050" indent="-171450" algn="l" defTabSz="342900" rtl="0" eaLnBrk="1" fontAlgn="base" hangingPunct="1">
        <a:spcBef>
          <a:spcPct val="20000"/>
        </a:spcBef>
        <a:spcAft>
          <a:spcPct val="0"/>
        </a:spcAft>
        <a:buFont typeface="Arial" panose="020B0604020202020204" pitchFamily="34" charset="0"/>
        <a:buChar char="»"/>
        <a:defRPr sz="1200" kern="1200">
          <a:solidFill>
            <a:schemeClr val="tx1"/>
          </a:solidFill>
          <a:latin typeface="+mn-lt"/>
          <a:ea typeface="MS PGothic" panose="020B0600070205080204"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ernachbauer/MagisterDS/tree/main/Analisis_de_Datos/CapstoneProject_Grupo4"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08C1F2-7C7D-6F05-6B4E-C3F3CDAB78E4}"/>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5" name="Título 1">
            <a:extLst>
              <a:ext uri="{FF2B5EF4-FFF2-40B4-BE49-F238E27FC236}">
                <a16:creationId xmlns:a16="http://schemas.microsoft.com/office/drawing/2014/main" id="{8D9313EF-D493-C64A-B0AB-ABC58A5603B9}"/>
              </a:ext>
            </a:extLst>
          </p:cNvPr>
          <p:cNvSpPr>
            <a:spLocks noGrp="1"/>
          </p:cNvSpPr>
          <p:nvPr/>
        </p:nvSpPr>
        <p:spPr>
          <a:xfrm>
            <a:off x="178420" y="1222367"/>
            <a:ext cx="8965580" cy="1038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t>Título del Proyecto: </a:t>
            </a:r>
            <a:r>
              <a:rPr lang="es-CL" sz="2800" dirty="0"/>
              <a:t>Incidencia de las condiciones climáticas en el arrendamiento de bicicletas.</a:t>
            </a:r>
          </a:p>
        </p:txBody>
      </p:sp>
      <p:sp>
        <p:nvSpPr>
          <p:cNvPr id="7" name="CuadroTexto 6">
            <a:extLst>
              <a:ext uri="{FF2B5EF4-FFF2-40B4-BE49-F238E27FC236}">
                <a16:creationId xmlns:a16="http://schemas.microsoft.com/office/drawing/2014/main" id="{9E9CB096-753D-221A-90F1-A0680D600C3F}"/>
              </a:ext>
            </a:extLst>
          </p:cNvPr>
          <p:cNvSpPr txBox="1"/>
          <p:nvPr/>
        </p:nvSpPr>
        <p:spPr>
          <a:xfrm>
            <a:off x="178420" y="2171861"/>
            <a:ext cx="8787160" cy="2862322"/>
          </a:xfrm>
          <a:prstGeom prst="rect">
            <a:avLst/>
          </a:prstGeom>
          <a:noFill/>
        </p:spPr>
        <p:txBody>
          <a:bodyPr wrap="square">
            <a:spAutoFit/>
          </a:bodyPr>
          <a:lstStyle/>
          <a:p>
            <a:pPr algn="just"/>
            <a:r>
              <a:rPr lang="es-ES" b="0" i="0" dirty="0">
                <a:solidFill>
                  <a:srgbClr val="2D3B45"/>
                </a:solidFill>
                <a:effectLst/>
                <a:latin typeface="LatoWeb"/>
              </a:rPr>
              <a:t>■ </a:t>
            </a:r>
            <a:r>
              <a:rPr lang="es-ES" b="1" dirty="0">
                <a:solidFill>
                  <a:srgbClr val="2D3B45"/>
                </a:solidFill>
                <a:latin typeface="LatoWeb"/>
              </a:rPr>
              <a:t>Descripción del problema: </a:t>
            </a:r>
            <a:r>
              <a:rPr lang="es-ES" dirty="0">
                <a:solidFill>
                  <a:srgbClr val="2D3B45"/>
                </a:solidFill>
                <a:latin typeface="LatoWeb"/>
              </a:rPr>
              <a:t>La movilidad de las personas a través de medios de transporte ecológicos es cada vez más demandada, lo que ha impactado fuertemente en la utilización de las bicicletas como medio de transporte en las ciudades, dado que la congestión vehicular y los tiempos de desplazamiento han ido en aumento en las ciudades más importantes del mundo. Dado este contexto, es de interés para un equipo de inversión, determinar a través de análisis de regresiones qué tanto influyen las condiciones climáticas en el uso de la bicicleta y por ende su arrendamiento, como también determinar estacionalidades, periodos de alta demanda y poder conocer el nivel operacional de una empresa de arrendamiento de bicicletas, en una ciudad en particular.</a:t>
            </a:r>
            <a:endParaRPr lang="es-CL" dirty="0"/>
          </a:p>
        </p:txBody>
      </p:sp>
      <p:sp>
        <p:nvSpPr>
          <p:cNvPr id="9" name="CuadroTexto 8">
            <a:extLst>
              <a:ext uri="{FF2B5EF4-FFF2-40B4-BE49-F238E27FC236}">
                <a16:creationId xmlns:a16="http://schemas.microsoft.com/office/drawing/2014/main" id="{6A255F28-CF21-B3CD-F791-A8EC8A398BDB}"/>
              </a:ext>
            </a:extLst>
          </p:cNvPr>
          <p:cNvSpPr txBox="1"/>
          <p:nvPr/>
        </p:nvSpPr>
        <p:spPr>
          <a:xfrm>
            <a:off x="178420" y="5034183"/>
            <a:ext cx="8787160" cy="923330"/>
          </a:xfrm>
          <a:prstGeom prst="rect">
            <a:avLst/>
          </a:prstGeom>
          <a:noFill/>
        </p:spPr>
        <p:txBody>
          <a:bodyPr wrap="square">
            <a:spAutoFit/>
          </a:bodyPr>
          <a:lstStyle/>
          <a:p>
            <a:pPr algn="just"/>
            <a:r>
              <a:rPr lang="es-ES" b="0" i="0" dirty="0">
                <a:solidFill>
                  <a:srgbClr val="2D3B45"/>
                </a:solidFill>
                <a:effectLst/>
                <a:latin typeface="LatoWeb"/>
              </a:rPr>
              <a:t>■ </a:t>
            </a:r>
            <a:r>
              <a:rPr lang="es-ES" b="1" i="0" dirty="0" err="1">
                <a:solidFill>
                  <a:srgbClr val="2D3B45"/>
                </a:solidFill>
                <a:effectLst/>
                <a:latin typeface="LatoWeb"/>
              </a:rPr>
              <a:t>Dataset</a:t>
            </a:r>
            <a:r>
              <a:rPr lang="es-ES" b="1" i="0" dirty="0">
                <a:solidFill>
                  <a:srgbClr val="2D3B45"/>
                </a:solidFill>
                <a:effectLst/>
                <a:latin typeface="LatoWeb"/>
              </a:rPr>
              <a:t> a utilizar: </a:t>
            </a:r>
            <a:r>
              <a:rPr lang="es-ES" dirty="0">
                <a:solidFill>
                  <a:srgbClr val="2D3B45"/>
                </a:solidFill>
                <a:latin typeface="LatoWeb"/>
              </a:rPr>
              <a:t>Se utilizará para este estudio un set de datos contenido en </a:t>
            </a:r>
            <a:r>
              <a:rPr lang="es-ES" dirty="0" err="1">
                <a:solidFill>
                  <a:srgbClr val="2D3B45"/>
                </a:solidFill>
                <a:latin typeface="LatoWeb"/>
              </a:rPr>
              <a:t>Public</a:t>
            </a:r>
            <a:r>
              <a:rPr lang="es-ES" dirty="0">
                <a:solidFill>
                  <a:srgbClr val="2D3B45"/>
                </a:solidFill>
                <a:latin typeface="LatoWeb"/>
              </a:rPr>
              <a:t> </a:t>
            </a:r>
            <a:r>
              <a:rPr lang="es-ES" dirty="0" err="1">
                <a:solidFill>
                  <a:srgbClr val="2D3B45"/>
                </a:solidFill>
                <a:latin typeface="LatoWeb"/>
              </a:rPr>
              <a:t>Bikes</a:t>
            </a:r>
            <a:r>
              <a:rPr lang="es-ES" dirty="0">
                <a:solidFill>
                  <a:srgbClr val="2D3B45"/>
                </a:solidFill>
                <a:latin typeface="LatoWeb"/>
              </a:rPr>
              <a:t>, cuyo nombre es </a:t>
            </a:r>
            <a:r>
              <a:rPr lang="es-CL" dirty="0">
                <a:solidFill>
                  <a:srgbClr val="2D3B45"/>
                </a:solidFill>
                <a:latin typeface="LatoWeb"/>
              </a:rPr>
              <a:t>SeoulBikeData.csv.</a:t>
            </a:r>
          </a:p>
          <a:p>
            <a:pPr algn="just"/>
            <a:endParaRPr lang="es-CL" dirty="0"/>
          </a:p>
        </p:txBody>
      </p:sp>
      <p:sp>
        <p:nvSpPr>
          <p:cNvPr id="3" name="CuadroTexto 2">
            <a:extLst>
              <a:ext uri="{FF2B5EF4-FFF2-40B4-BE49-F238E27FC236}">
                <a16:creationId xmlns:a16="http://schemas.microsoft.com/office/drawing/2014/main" id="{D85D8F1D-1313-19BD-1C13-90F60AB0B7C3}"/>
              </a:ext>
            </a:extLst>
          </p:cNvPr>
          <p:cNvSpPr txBox="1"/>
          <p:nvPr/>
        </p:nvSpPr>
        <p:spPr>
          <a:xfrm>
            <a:off x="178420" y="5749721"/>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Unidad de observación: </a:t>
            </a:r>
            <a:r>
              <a:rPr lang="es-ES" i="0" dirty="0">
                <a:solidFill>
                  <a:srgbClr val="2D3B45"/>
                </a:solidFill>
                <a:effectLst/>
                <a:latin typeface="LatoWeb"/>
              </a:rPr>
              <a:t>Cada observación corresponde a la cantidad de bicicletas arrendadas en una hora del día  y las condiciones climáticas observadas. </a:t>
            </a:r>
            <a:endParaRPr lang="es-CL" dirty="0"/>
          </a:p>
        </p:txBody>
      </p:sp>
    </p:spTree>
    <p:extLst>
      <p:ext uri="{BB962C8B-B14F-4D97-AF65-F5344CB8AC3E}">
        <p14:creationId xmlns:p14="http://schemas.microsoft.com/office/powerpoint/2010/main" val="494457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C6476D-B2B9-BB33-38D8-CB5AADE77AE0}"/>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3" name="CuadroTexto 2">
            <a:extLst>
              <a:ext uri="{FF2B5EF4-FFF2-40B4-BE49-F238E27FC236}">
                <a16:creationId xmlns:a16="http://schemas.microsoft.com/office/drawing/2014/main" id="{32D61E79-8771-0265-55B7-6E159B6F4728}"/>
              </a:ext>
            </a:extLst>
          </p:cNvPr>
          <p:cNvSpPr txBox="1"/>
          <p:nvPr/>
        </p:nvSpPr>
        <p:spPr>
          <a:xfrm>
            <a:off x="178420" y="1344989"/>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Unidad de análisis: </a:t>
            </a:r>
            <a:r>
              <a:rPr lang="es-ES" i="0" dirty="0">
                <a:solidFill>
                  <a:srgbClr val="2D3B45"/>
                </a:solidFill>
                <a:effectLst/>
                <a:latin typeface="LatoWeb"/>
              </a:rPr>
              <a:t>Arrendamiento de bicicletas por hora del día.</a:t>
            </a:r>
            <a:endParaRPr lang="es-CL" dirty="0"/>
          </a:p>
        </p:txBody>
      </p:sp>
      <p:sp>
        <p:nvSpPr>
          <p:cNvPr id="4" name="CuadroTexto 3">
            <a:extLst>
              <a:ext uri="{FF2B5EF4-FFF2-40B4-BE49-F238E27FC236}">
                <a16:creationId xmlns:a16="http://schemas.microsoft.com/office/drawing/2014/main" id="{905B83AC-96CE-8F3D-2DB1-296D65489BDE}"/>
              </a:ext>
            </a:extLst>
          </p:cNvPr>
          <p:cNvSpPr txBox="1"/>
          <p:nvPr/>
        </p:nvSpPr>
        <p:spPr>
          <a:xfrm>
            <a:off x="178420" y="1828651"/>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Variable que se quiere explicar/predecir/modelar: </a:t>
            </a:r>
            <a:r>
              <a:rPr lang="es-ES" i="0" dirty="0">
                <a:solidFill>
                  <a:srgbClr val="2D3B45"/>
                </a:solidFill>
                <a:effectLst/>
                <a:latin typeface="LatoWeb"/>
              </a:rPr>
              <a:t>Arrendamiento de bicicletas por hora día</a:t>
            </a:r>
            <a:endParaRPr lang="es-CL" dirty="0"/>
          </a:p>
        </p:txBody>
      </p:sp>
      <p:sp>
        <p:nvSpPr>
          <p:cNvPr id="5" name="CuadroTexto 4">
            <a:extLst>
              <a:ext uri="{FF2B5EF4-FFF2-40B4-BE49-F238E27FC236}">
                <a16:creationId xmlns:a16="http://schemas.microsoft.com/office/drawing/2014/main" id="{3C785352-84D0-33CB-D24E-BFE13654C60C}"/>
              </a:ext>
            </a:extLst>
          </p:cNvPr>
          <p:cNvSpPr txBox="1"/>
          <p:nvPr/>
        </p:nvSpPr>
        <p:spPr>
          <a:xfrm>
            <a:off x="178420" y="2589312"/>
            <a:ext cx="8787160" cy="369332"/>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Variable explicativa principal: </a:t>
            </a:r>
            <a:r>
              <a:rPr lang="es-ES" i="0" dirty="0">
                <a:solidFill>
                  <a:srgbClr val="2D3B45"/>
                </a:solidFill>
                <a:effectLst/>
                <a:latin typeface="LatoWeb"/>
              </a:rPr>
              <a:t>Temperatura en la hora de arrendamiento (°C)</a:t>
            </a:r>
            <a:endParaRPr lang="es-CL" dirty="0"/>
          </a:p>
        </p:txBody>
      </p:sp>
      <p:sp>
        <p:nvSpPr>
          <p:cNvPr id="6" name="CuadroTexto 5">
            <a:extLst>
              <a:ext uri="{FF2B5EF4-FFF2-40B4-BE49-F238E27FC236}">
                <a16:creationId xmlns:a16="http://schemas.microsoft.com/office/drawing/2014/main" id="{BDE3669A-D1EA-3297-B11E-B04AE265D190}"/>
              </a:ext>
            </a:extLst>
          </p:cNvPr>
          <p:cNvSpPr txBox="1"/>
          <p:nvPr/>
        </p:nvSpPr>
        <p:spPr>
          <a:xfrm>
            <a:off x="178420" y="3072974"/>
            <a:ext cx="8787160" cy="646331"/>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Otra variable relevante: </a:t>
            </a:r>
            <a:r>
              <a:rPr lang="es-ES" i="0" dirty="0">
                <a:solidFill>
                  <a:srgbClr val="2D3B45"/>
                </a:solidFill>
                <a:effectLst/>
                <a:latin typeface="LatoWeb"/>
              </a:rPr>
              <a:t>Hora de arrendamiento, radiación solar, agua caída, estación del año.</a:t>
            </a:r>
            <a:endParaRPr lang="es-CL" dirty="0"/>
          </a:p>
        </p:txBody>
      </p:sp>
      <p:sp>
        <p:nvSpPr>
          <p:cNvPr id="9" name="CuadroTexto 8">
            <a:extLst>
              <a:ext uri="{FF2B5EF4-FFF2-40B4-BE49-F238E27FC236}">
                <a16:creationId xmlns:a16="http://schemas.microsoft.com/office/drawing/2014/main" id="{4888FC11-6A45-7668-25B5-C2D0A714368B}"/>
              </a:ext>
            </a:extLst>
          </p:cNvPr>
          <p:cNvSpPr txBox="1"/>
          <p:nvPr/>
        </p:nvSpPr>
        <p:spPr>
          <a:xfrm>
            <a:off x="178420" y="3670241"/>
            <a:ext cx="8787160" cy="1477328"/>
          </a:xfrm>
          <a:prstGeom prst="rect">
            <a:avLst/>
          </a:prstGeom>
          <a:noFill/>
        </p:spPr>
        <p:txBody>
          <a:bodyPr wrap="square">
            <a:spAutoFit/>
          </a:bodyPr>
          <a:lstStyle/>
          <a:p>
            <a:pPr algn="just"/>
            <a:r>
              <a:rPr lang="es-ES" b="0" i="0" dirty="0">
                <a:solidFill>
                  <a:srgbClr val="2D3B45"/>
                </a:solidFill>
                <a:effectLst/>
                <a:latin typeface="LatoWeb"/>
              </a:rPr>
              <a:t>■ </a:t>
            </a:r>
            <a:r>
              <a:rPr lang="es-ES" b="1" dirty="0">
                <a:solidFill>
                  <a:srgbClr val="2D3B45"/>
                </a:solidFill>
                <a:latin typeface="LatoWeb"/>
              </a:rPr>
              <a:t>Relación de las variables esperado</a:t>
            </a:r>
            <a:r>
              <a:rPr lang="es-ES" b="1" i="0" dirty="0">
                <a:solidFill>
                  <a:srgbClr val="2D3B45"/>
                </a:solidFill>
                <a:effectLst/>
                <a:latin typeface="LatoWeb"/>
              </a:rPr>
              <a:t>: </a:t>
            </a:r>
            <a:r>
              <a:rPr lang="es-ES" i="0" dirty="0">
                <a:solidFill>
                  <a:srgbClr val="2D3B45"/>
                </a:solidFill>
                <a:effectLst/>
                <a:latin typeface="LatoWeb"/>
              </a:rPr>
              <a:t>Se espera que hayan horas del día en donde el arrendamiento sea superior, a su vez, se espera que haya una relación inversa del arrendamiento con respecto al agua caída</a:t>
            </a:r>
            <a:r>
              <a:rPr lang="es-ES" dirty="0">
                <a:solidFill>
                  <a:srgbClr val="2D3B45"/>
                </a:solidFill>
                <a:latin typeface="LatoWeb"/>
              </a:rPr>
              <a:t>. Además,</a:t>
            </a:r>
            <a:r>
              <a:rPr lang="es-ES" i="0" dirty="0">
                <a:solidFill>
                  <a:srgbClr val="2D3B45"/>
                </a:solidFill>
                <a:effectLst/>
                <a:latin typeface="LatoWeb"/>
              </a:rPr>
              <a:t> se espera determinar que en días más calurosos (por ejemplo, estación de verano) las personas prefieran la utilización de la bicicleta como medio de transporte.</a:t>
            </a:r>
            <a:endParaRPr lang="es-CL" dirty="0"/>
          </a:p>
        </p:txBody>
      </p:sp>
    </p:spTree>
    <p:extLst>
      <p:ext uri="{BB962C8B-B14F-4D97-AF65-F5344CB8AC3E}">
        <p14:creationId xmlns:p14="http://schemas.microsoft.com/office/powerpoint/2010/main" val="292226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EA64881-580E-2FAD-AFE1-FA5E8CD5237C}"/>
              </a:ext>
            </a:extLst>
          </p:cNvPr>
          <p:cNvSpPr txBox="1"/>
          <p:nvPr/>
        </p:nvSpPr>
        <p:spPr>
          <a:xfrm>
            <a:off x="367990" y="122663"/>
            <a:ext cx="5910147" cy="923330"/>
          </a:xfrm>
          <a:prstGeom prst="rect">
            <a:avLst/>
          </a:prstGeom>
          <a:noFill/>
        </p:spPr>
        <p:txBody>
          <a:bodyPr wrap="square" rtlCol="0">
            <a:spAutoFit/>
          </a:bodyPr>
          <a:lstStyle/>
          <a:p>
            <a:r>
              <a:rPr lang="es-CL" b="1" dirty="0">
                <a:solidFill>
                  <a:schemeClr val="bg1"/>
                </a:solidFill>
              </a:rPr>
              <a:t>CAPSTONE PROJECT</a:t>
            </a:r>
          </a:p>
          <a:p>
            <a:r>
              <a:rPr lang="es-CL" b="1" dirty="0">
                <a:solidFill>
                  <a:schemeClr val="bg1"/>
                </a:solidFill>
              </a:rPr>
              <a:t>GRUPO 4</a:t>
            </a:r>
          </a:p>
          <a:p>
            <a:r>
              <a:rPr lang="es-CL" b="1" dirty="0">
                <a:solidFill>
                  <a:schemeClr val="bg1"/>
                </a:solidFill>
              </a:rPr>
              <a:t>ANALISIS DE DATOS</a:t>
            </a:r>
          </a:p>
        </p:txBody>
      </p:sp>
      <p:sp>
        <p:nvSpPr>
          <p:cNvPr id="5" name="CuadroTexto 4">
            <a:extLst>
              <a:ext uri="{FF2B5EF4-FFF2-40B4-BE49-F238E27FC236}">
                <a16:creationId xmlns:a16="http://schemas.microsoft.com/office/drawing/2014/main" id="{F0606EA8-3E43-A4CA-9A83-97EB5ACC8A44}"/>
              </a:ext>
            </a:extLst>
          </p:cNvPr>
          <p:cNvSpPr txBox="1"/>
          <p:nvPr/>
        </p:nvSpPr>
        <p:spPr>
          <a:xfrm>
            <a:off x="178420" y="1478350"/>
            <a:ext cx="8787160" cy="3416320"/>
          </a:xfrm>
          <a:prstGeom prst="rect">
            <a:avLst/>
          </a:prstGeom>
          <a:noFill/>
        </p:spPr>
        <p:txBody>
          <a:bodyPr wrap="square">
            <a:spAutoFit/>
          </a:bodyPr>
          <a:lstStyle/>
          <a:p>
            <a:pPr algn="just"/>
            <a:r>
              <a:rPr lang="es-ES" b="0" i="0" dirty="0">
                <a:solidFill>
                  <a:srgbClr val="2D3B45"/>
                </a:solidFill>
                <a:effectLst/>
                <a:latin typeface="LatoWeb"/>
              </a:rPr>
              <a:t>■ </a:t>
            </a:r>
            <a:r>
              <a:rPr lang="es-ES" b="1" i="0" dirty="0">
                <a:solidFill>
                  <a:srgbClr val="2D3B45"/>
                </a:solidFill>
                <a:effectLst/>
                <a:latin typeface="LatoWeb"/>
              </a:rPr>
              <a:t>Limitaciones que vean a priori de</a:t>
            </a:r>
            <a:r>
              <a:rPr lang="es-ES" b="0" i="0" dirty="0">
                <a:solidFill>
                  <a:srgbClr val="2D3B45"/>
                </a:solidFill>
                <a:effectLst/>
                <a:latin typeface="LatoWeb"/>
              </a:rPr>
              <a:t> </a:t>
            </a:r>
            <a:r>
              <a:rPr lang="es-ES" b="1" i="0" dirty="0">
                <a:solidFill>
                  <a:srgbClr val="2D3B45"/>
                </a:solidFill>
                <a:effectLst/>
                <a:latin typeface="LatoWeb"/>
              </a:rPr>
              <a:t>los modelos y la naturaleza del problema:</a:t>
            </a:r>
          </a:p>
          <a:p>
            <a:pPr algn="just"/>
            <a:endParaRPr lang="es-ES" b="1" dirty="0">
              <a:solidFill>
                <a:srgbClr val="2D3B45"/>
              </a:solidFill>
              <a:latin typeface="LatoWeb"/>
            </a:endParaRPr>
          </a:p>
          <a:p>
            <a:pPr algn="just"/>
            <a:r>
              <a:rPr lang="es-ES" dirty="0">
                <a:solidFill>
                  <a:srgbClr val="2D3B45"/>
                </a:solidFill>
                <a:latin typeface="LatoWeb"/>
              </a:rPr>
              <a:t>Con respecto a los modelos es posible que haya correlación entre variables, lo que disminuiría la efectividad del modelo, por lo que se hace necesario un análisis o </a:t>
            </a:r>
            <a:r>
              <a:rPr lang="es-ES" dirty="0" err="1">
                <a:solidFill>
                  <a:srgbClr val="2D3B45"/>
                </a:solidFill>
                <a:latin typeface="LatoWeb"/>
              </a:rPr>
              <a:t>feature</a:t>
            </a:r>
            <a:r>
              <a:rPr lang="es-ES" dirty="0">
                <a:solidFill>
                  <a:srgbClr val="2D3B45"/>
                </a:solidFill>
                <a:latin typeface="LatoWeb"/>
              </a:rPr>
              <a:t> </a:t>
            </a:r>
            <a:r>
              <a:rPr lang="es-ES" dirty="0" err="1">
                <a:solidFill>
                  <a:srgbClr val="2D3B45"/>
                </a:solidFill>
                <a:latin typeface="LatoWeb"/>
              </a:rPr>
              <a:t>selection</a:t>
            </a:r>
            <a:r>
              <a:rPr lang="es-ES" dirty="0">
                <a:solidFill>
                  <a:srgbClr val="2D3B45"/>
                </a:solidFill>
                <a:latin typeface="LatoWeb"/>
              </a:rPr>
              <a:t> para determinar qué variables deben entrar al modelo. Los datos a su vez contienen </a:t>
            </a:r>
            <a:r>
              <a:rPr lang="es-ES" dirty="0" err="1">
                <a:solidFill>
                  <a:srgbClr val="2D3B45"/>
                </a:solidFill>
                <a:latin typeface="LatoWeb"/>
              </a:rPr>
              <a:t>outliers</a:t>
            </a:r>
            <a:r>
              <a:rPr lang="es-ES" dirty="0">
                <a:solidFill>
                  <a:srgbClr val="2D3B45"/>
                </a:solidFill>
                <a:latin typeface="LatoWeb"/>
              </a:rPr>
              <a:t>, como también variables categóricas que será necesario procesar para que puedan ser utilizadas en las regresiones. Con respecto a la naturaleza del problema, es posible que se tengan limitaciones en lo que es la generalización de este fenómeno a otras ciudades o localidades, dado que depende mucho de la infraestructura con la que cuente la ciudad, patrones de idiosincrasia, condiciones climáticas particulares, como también el nivel socioeconómico de las personas o acceso a tecnología. </a:t>
            </a:r>
            <a:endParaRPr lang="es-CL" dirty="0"/>
          </a:p>
        </p:txBody>
      </p:sp>
      <p:sp>
        <p:nvSpPr>
          <p:cNvPr id="3" name="CuadroTexto 2">
            <a:extLst>
              <a:ext uri="{FF2B5EF4-FFF2-40B4-BE49-F238E27FC236}">
                <a16:creationId xmlns:a16="http://schemas.microsoft.com/office/drawing/2014/main" id="{83A52637-05B9-0C22-511C-F8213720BBA9}"/>
              </a:ext>
            </a:extLst>
          </p:cNvPr>
          <p:cNvSpPr txBox="1"/>
          <p:nvPr/>
        </p:nvSpPr>
        <p:spPr>
          <a:xfrm>
            <a:off x="1014763" y="4971044"/>
            <a:ext cx="3044282" cy="1384995"/>
          </a:xfrm>
          <a:prstGeom prst="rect">
            <a:avLst/>
          </a:prstGeom>
          <a:noFill/>
        </p:spPr>
        <p:txBody>
          <a:bodyPr wrap="square" rtlCol="0">
            <a:spAutoFit/>
          </a:bodyPr>
          <a:lstStyle/>
          <a:p>
            <a:r>
              <a:rPr lang="es-CL" sz="1400" b="1" dirty="0"/>
              <a:t>INTEGRANTES GRUPO IV</a:t>
            </a:r>
          </a:p>
          <a:p>
            <a:r>
              <a:rPr lang="es-CL" sz="1400" dirty="0"/>
              <a:t>Patricio Ramirez</a:t>
            </a:r>
          </a:p>
          <a:p>
            <a:r>
              <a:rPr lang="es-CL" sz="1400" dirty="0"/>
              <a:t>Ignacio Fuentes</a:t>
            </a:r>
          </a:p>
          <a:p>
            <a:r>
              <a:rPr lang="es-CL" sz="1400" dirty="0"/>
              <a:t>Kevin </a:t>
            </a:r>
            <a:r>
              <a:rPr lang="es-CL" sz="1400" dirty="0" err="1"/>
              <a:t>Gallardo</a:t>
            </a:r>
            <a:endParaRPr lang="es-CL" sz="1400" dirty="0"/>
          </a:p>
          <a:p>
            <a:r>
              <a:rPr lang="es-CL" sz="1400" dirty="0"/>
              <a:t>Hernán Almonacid</a:t>
            </a:r>
          </a:p>
          <a:p>
            <a:r>
              <a:rPr lang="es-CL" sz="1400" dirty="0"/>
              <a:t>Fernando Nachbauer</a:t>
            </a:r>
          </a:p>
        </p:txBody>
      </p:sp>
      <p:sp>
        <p:nvSpPr>
          <p:cNvPr id="10" name="CuadroTexto 9">
            <a:extLst>
              <a:ext uri="{FF2B5EF4-FFF2-40B4-BE49-F238E27FC236}">
                <a16:creationId xmlns:a16="http://schemas.microsoft.com/office/drawing/2014/main" id="{FCF2D784-04C2-370C-C9C2-1783DFE007C1}"/>
              </a:ext>
            </a:extLst>
          </p:cNvPr>
          <p:cNvSpPr txBox="1"/>
          <p:nvPr/>
        </p:nvSpPr>
        <p:spPr>
          <a:xfrm>
            <a:off x="5703848" y="6061934"/>
            <a:ext cx="1706137" cy="338554"/>
          </a:xfrm>
          <a:prstGeom prst="rect">
            <a:avLst/>
          </a:prstGeom>
          <a:noFill/>
        </p:spPr>
        <p:txBody>
          <a:bodyPr wrap="square">
            <a:spAutoFit/>
          </a:bodyPr>
          <a:lstStyle/>
          <a:p>
            <a:r>
              <a:rPr lang="es-CL" sz="1600" dirty="0">
                <a:hlinkClick r:id="rId2"/>
              </a:rPr>
              <a:t>LINK DE GITHUB</a:t>
            </a:r>
            <a:endParaRPr lang="es-CL" sz="1600" dirty="0"/>
          </a:p>
        </p:txBody>
      </p:sp>
      <p:pic>
        <p:nvPicPr>
          <p:cNvPr id="1026" name="Picture 2" descr="Resultado de imagen para GITHUB LOGO">
            <a:extLst>
              <a:ext uri="{FF2B5EF4-FFF2-40B4-BE49-F238E27FC236}">
                <a16:creationId xmlns:a16="http://schemas.microsoft.com/office/drawing/2014/main" id="{6E137D2F-E46E-4676-BEA4-CDE060CB6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789" y="4784337"/>
            <a:ext cx="119062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37958"/>
      </p:ext>
    </p:extLst>
  </p:cSld>
  <p:clrMapOvr>
    <a:masterClrMapping/>
  </p:clrMapOvr>
</p:sld>
</file>

<file path=ppt/theme/theme1.xml><?xml version="1.0" encoding="utf-8"?>
<a:theme xmlns:a="http://schemas.openxmlformats.org/drawingml/2006/main" name="Patron UDD 2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Patron UDD2 2015</Template>
  <TotalTime>9662</TotalTime>
  <Words>513</Words>
  <Application>Microsoft Office PowerPoint</Application>
  <PresentationFormat>Presentación en pantalla (4:3)</PresentationFormat>
  <Paragraphs>28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LatoWeb</vt:lpstr>
      <vt:lpstr>Patron UDD 25</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FACULTAD DE</dc:title>
  <dc:creator>Master</dc:creator>
  <cp:lastModifiedBy>Fernando Nachbauer Ramos</cp:lastModifiedBy>
  <cp:revision>241</cp:revision>
  <dcterms:created xsi:type="dcterms:W3CDTF">2016-08-24T14:04:30Z</dcterms:created>
  <dcterms:modified xsi:type="dcterms:W3CDTF">2022-09-30T01:51:41Z</dcterms:modified>
</cp:coreProperties>
</file>