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7150" y="42545"/>
            <a:ext cx="11989435" cy="6791325"/>
          </a:xfrm>
          <a:prstGeom prst="rect">
            <a:avLst/>
          </a:prstGeom>
          <a:solidFill>
            <a:srgbClr val="406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4880" y="1924685"/>
            <a:ext cx="5222240" cy="2522220"/>
          </a:xfrm>
        </p:spPr>
        <p:txBody>
          <a:bodyPr/>
          <a:lstStyle/>
          <a:p>
            <a:r>
              <a:rPr lang="en-US" sz="9600" b="1" dirty="0">
                <a:latin typeface="+mn-lt"/>
                <a:cs typeface="+mn-lt"/>
              </a:rPr>
              <a:t>WOT?</a:t>
            </a:r>
            <a:endParaRPr lang="en-US" sz="9600" b="1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WOT?</dc:title>
  <dc:creator/>
  <cp:lastModifiedBy>andyx</cp:lastModifiedBy>
  <cp:revision>1</cp:revision>
  <dcterms:created xsi:type="dcterms:W3CDTF">2022-05-04T23:14:19Z</dcterms:created>
  <dcterms:modified xsi:type="dcterms:W3CDTF">2022-05-04T23:14:19Z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D955A838D1ED4A3BA5B475BF12D6B2D8</vt:lpwstr>
  </property>
  <property fmtid="{D5CDD505-2E9C-101B-9397-08002B2CF9AE}" pid="3" name="KSOProductBuildVer">
    <vt:lpwstr>1033-11.2.0.11074</vt:lpwstr>
  </property>
</Properties>
</file>