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FD76"/>
    <a:srgbClr val="83FD53"/>
    <a:srgbClr val="E45863"/>
    <a:srgbClr val="FA5467"/>
    <a:srgbClr val="DC65F3"/>
    <a:srgbClr val="BB60F7"/>
    <a:srgbClr val="665DF8"/>
    <a:srgbClr val="668CEC"/>
    <a:srgbClr val="57DDFA"/>
    <a:srgbClr val="FFC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152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48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63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93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60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1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75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94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73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84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45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11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C08E3-422F-4D33-8437-B392453E5F66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0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D049830-2C3B-4535-BB20-C664DA3A73DA}"/>
              </a:ext>
            </a:extLst>
          </p:cNvPr>
          <p:cNvGrpSpPr/>
          <p:nvPr/>
        </p:nvGrpSpPr>
        <p:grpSpPr>
          <a:xfrm>
            <a:off x="0" y="0"/>
            <a:ext cx="5130350" cy="6858000"/>
            <a:chOff x="0" y="0"/>
            <a:chExt cx="5130350" cy="6858000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DD3CFB42-C5B9-4F0B-AC90-FCCFE797BF07}"/>
                </a:ext>
              </a:extLst>
            </p:cNvPr>
            <p:cNvSpPr/>
            <p:nvPr/>
          </p:nvSpPr>
          <p:spPr>
            <a:xfrm>
              <a:off x="0" y="0"/>
              <a:ext cx="4953000" cy="6858000"/>
            </a:xfrm>
            <a:prstGeom prst="rect">
              <a:avLst/>
            </a:prstGeom>
            <a:blipFill dpi="0" rotWithShape="1">
              <a:blip r:embed="rId2">
                <a:alphaModFix amt="1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767EA43-87D1-4939-8D9D-B3000E9AE117}"/>
                </a:ext>
              </a:extLst>
            </p:cNvPr>
            <p:cNvSpPr txBox="1"/>
            <p:nvPr/>
          </p:nvSpPr>
          <p:spPr>
            <a:xfrm>
              <a:off x="654755" y="305468"/>
              <a:ext cx="4007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dirty="0" err="1">
                  <a:solidFill>
                    <a:srgbClr val="E45863"/>
                  </a:solidFill>
                  <a:latin typeface="orange juice" panose="02000000000000000000" pitchFamily="2" charset="0"/>
                </a:rPr>
                <a:t>C</a:t>
              </a:r>
              <a:r>
                <a:rPr lang="de-DE" sz="2800" b="1" dirty="0" err="1">
                  <a:solidFill>
                    <a:srgbClr val="FFC951"/>
                  </a:solidFill>
                  <a:latin typeface="orange juice" panose="02000000000000000000" pitchFamily="2" charset="0"/>
                </a:rPr>
                <a:t>o</a:t>
              </a:r>
              <a:r>
                <a:rPr lang="de-DE" sz="2800" b="1" dirty="0" err="1">
                  <a:solidFill>
                    <a:srgbClr val="83FD53"/>
                  </a:solidFill>
                  <a:latin typeface="orange juice" panose="02000000000000000000" pitchFamily="2" charset="0"/>
                </a:rPr>
                <a:t>l</a:t>
              </a:r>
              <a:r>
                <a:rPr lang="de-DE" sz="2800" b="1" dirty="0" err="1">
                  <a:solidFill>
                    <a:srgbClr val="53FD76"/>
                  </a:solidFill>
                  <a:latin typeface="orange juice" panose="02000000000000000000" pitchFamily="2" charset="0"/>
                </a:rPr>
                <a:t>o</a:t>
              </a:r>
              <a:r>
                <a:rPr lang="de-DE" sz="2800" b="1" dirty="0" err="1">
                  <a:solidFill>
                    <a:srgbClr val="56EB87"/>
                  </a:solidFill>
                  <a:latin typeface="orange juice" panose="02000000000000000000" pitchFamily="2" charset="0"/>
                </a:rPr>
                <a:t>r</a:t>
              </a:r>
              <a:r>
                <a:rPr lang="de-DE" sz="2800" b="1" dirty="0" err="1">
                  <a:solidFill>
                    <a:srgbClr val="57DDFA"/>
                  </a:solidFill>
                  <a:latin typeface="orange juice" panose="02000000000000000000" pitchFamily="2" charset="0"/>
                </a:rPr>
                <a:t>M</a:t>
              </a:r>
              <a:r>
                <a:rPr lang="de-DE" sz="2800" b="1" dirty="0" err="1">
                  <a:solidFill>
                    <a:srgbClr val="668CEC"/>
                  </a:solidFill>
                  <a:latin typeface="orange juice" panose="02000000000000000000" pitchFamily="2" charset="0"/>
                </a:rPr>
                <a:t>a</a:t>
              </a:r>
              <a:r>
                <a:rPr lang="de-DE" sz="2800" b="1" dirty="0" err="1">
                  <a:solidFill>
                    <a:srgbClr val="665DF8"/>
                  </a:solidFill>
                  <a:latin typeface="orange juice" panose="02000000000000000000" pitchFamily="2" charset="0"/>
                </a:rPr>
                <a:t>z</a:t>
              </a:r>
              <a:r>
                <a:rPr lang="de-DE" sz="2800" b="1" dirty="0" err="1">
                  <a:solidFill>
                    <a:srgbClr val="BB60F7"/>
                  </a:solidFill>
                  <a:latin typeface="orange juice" panose="02000000000000000000" pitchFamily="2" charset="0"/>
                </a:rPr>
                <a:t>i</a:t>
              </a:r>
              <a:r>
                <a:rPr lang="de-DE" sz="2800" b="1" dirty="0" err="1">
                  <a:solidFill>
                    <a:srgbClr val="DC65F3"/>
                  </a:solidFill>
                  <a:latin typeface="orange juice" panose="02000000000000000000" pitchFamily="2" charset="0"/>
                </a:rPr>
                <a:t>n</a:t>
              </a:r>
              <a:r>
                <a:rPr lang="de-DE" sz="2800" b="1" dirty="0" err="1">
                  <a:solidFill>
                    <a:srgbClr val="FA5467"/>
                  </a:solidFill>
                  <a:latin typeface="orange juice" panose="02000000000000000000" pitchFamily="2" charset="0"/>
                </a:rPr>
                <a:t>g</a:t>
              </a:r>
              <a:endParaRPr lang="de-DE" sz="2800" b="1" dirty="0">
                <a:solidFill>
                  <a:srgbClr val="FA5467"/>
                </a:solidFill>
                <a:latin typeface="orange juice" panose="02000000000000000000" pitchFamily="2" charset="0"/>
              </a:endParaRPr>
            </a:p>
          </p:txBody>
        </p:sp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54F01706-FF4A-4930-BB23-64C95A57D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68" y="5377359"/>
              <a:ext cx="474807" cy="474807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AEF6F348-1405-46A9-8D96-04114FE6B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253" y="4775038"/>
              <a:ext cx="526438" cy="526438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60D54859-67F8-4937-A70C-7549EC779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253" y="4148918"/>
              <a:ext cx="526438" cy="526438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79505AA-3598-4B45-B67D-D209563674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04"/>
            <a:stretch/>
          </p:blipFill>
          <p:spPr>
            <a:xfrm>
              <a:off x="170757" y="6025137"/>
              <a:ext cx="679427" cy="679555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373DC658-555C-439D-9D98-4941A1E69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" t="46760" r="15486"/>
            <a:stretch/>
          </p:blipFill>
          <p:spPr>
            <a:xfrm>
              <a:off x="1192178" y="1711255"/>
              <a:ext cx="2151572" cy="1256045"/>
            </a:xfrm>
            <a:prstGeom prst="rect">
              <a:avLst/>
            </a:prstGeom>
            <a:noFill/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3FA51E13-A002-4F37-8875-C3A18A685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955" y="2932484"/>
              <a:ext cx="1057846" cy="724112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A19C5073-1C02-4597-95F6-7738209BF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722" y="4113490"/>
              <a:ext cx="1365103" cy="889859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80742CC1-DFC9-4CAA-8850-3357A6311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029" y="863671"/>
              <a:ext cx="783771" cy="783771"/>
            </a:xfrm>
            <a:prstGeom prst="rect">
              <a:avLst/>
            </a:prstGeom>
          </p:spPr>
        </p:pic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991A77D4-C770-4435-BBD9-AC6926FEFFF8}"/>
                </a:ext>
              </a:extLst>
            </p:cNvPr>
            <p:cNvSpPr txBox="1"/>
            <p:nvPr/>
          </p:nvSpPr>
          <p:spPr>
            <a:xfrm>
              <a:off x="2598681" y="1085007"/>
              <a:ext cx="2257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Steuere deinen Roboter durch das Labyrinth.</a:t>
              </a:r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3222B174-4DAD-4AFD-B019-AFB371AAC8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8957" y="1555482"/>
              <a:ext cx="17636" cy="4403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AFDE02F1-BD5F-43F1-8220-6AC231F53546}"/>
                </a:ext>
              </a:extLst>
            </p:cNvPr>
            <p:cNvSpPr txBox="1"/>
            <p:nvPr/>
          </p:nvSpPr>
          <p:spPr>
            <a:xfrm>
              <a:off x="929794" y="2959572"/>
              <a:ext cx="2089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Zerstöre die Holzkisten.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8B039E54-9975-4121-A394-EE9EE9EE2A04}"/>
                </a:ext>
              </a:extLst>
            </p:cNvPr>
            <p:cNvSpPr txBox="1"/>
            <p:nvPr/>
          </p:nvSpPr>
          <p:spPr>
            <a:xfrm>
              <a:off x="3327848" y="4977025"/>
              <a:ext cx="16251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Finde deinen Schlüssel und öffne deine Schatzkiste.</a:t>
              </a:r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8E31C31C-8009-4ABB-A8A3-50B8F3DC1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7638" y="2851082"/>
              <a:ext cx="16151" cy="15661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14FD1E69-361B-4A7A-A512-B0F37A3D8875}"/>
                </a:ext>
              </a:extLst>
            </p:cNvPr>
            <p:cNvSpPr txBox="1"/>
            <p:nvPr/>
          </p:nvSpPr>
          <p:spPr>
            <a:xfrm>
              <a:off x="765607" y="4148895"/>
              <a:ext cx="1933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Vertausche die Farben zweier Türen.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057E5D91-97C2-48C0-B553-8C99C3D25414}"/>
                </a:ext>
              </a:extLst>
            </p:cNvPr>
            <p:cNvSpPr txBox="1"/>
            <p:nvPr/>
          </p:nvSpPr>
          <p:spPr>
            <a:xfrm>
              <a:off x="769515" y="4773364"/>
              <a:ext cx="2001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Vertausche die Farben zweier Spieler.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947129A3-48E8-4497-9DAC-96D390EDDB18}"/>
                </a:ext>
              </a:extLst>
            </p:cNvPr>
            <p:cNvSpPr txBox="1"/>
            <p:nvPr/>
          </p:nvSpPr>
          <p:spPr>
            <a:xfrm>
              <a:off x="752178" y="5308769"/>
              <a:ext cx="25009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Gebe einem Spieler alle Farben.</a:t>
              </a:r>
            </a:p>
            <a:p>
              <a:r>
                <a:rPr lang="de-DE" sz="1400" dirty="0"/>
                <a:t>Dies kannst du nicht auf dich selber anwenden!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BABADCFB-82D5-4964-90CC-3946616B069C}"/>
                </a:ext>
              </a:extLst>
            </p:cNvPr>
            <p:cNvSpPr txBox="1"/>
            <p:nvPr/>
          </p:nvSpPr>
          <p:spPr>
            <a:xfrm>
              <a:off x="813474" y="6097657"/>
              <a:ext cx="20791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Lähme einen Spieler.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96F08E0C-7766-414B-AC88-21A2A1568282}"/>
                </a:ext>
              </a:extLst>
            </p:cNvPr>
            <p:cNvSpPr txBox="1"/>
            <p:nvPr/>
          </p:nvSpPr>
          <p:spPr>
            <a:xfrm>
              <a:off x="67370" y="2168204"/>
              <a:ext cx="137317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Wählen Farben für Power-</a:t>
              </a:r>
              <a:r>
                <a:rPr lang="de-DE" sz="1400" dirty="0" err="1"/>
                <a:t>Ups</a:t>
              </a:r>
              <a:r>
                <a:rPr lang="de-DE" sz="1400" dirty="0"/>
                <a:t> aus.</a:t>
              </a:r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7FC9CA22-906A-45F5-B754-13842040EB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0894" y="2255248"/>
              <a:ext cx="320580" cy="17124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2515D805-B56E-45DA-9635-577A4D1392DA}"/>
                </a:ext>
              </a:extLst>
            </p:cNvPr>
            <p:cNvSpPr txBox="1"/>
            <p:nvPr/>
          </p:nvSpPr>
          <p:spPr>
            <a:xfrm>
              <a:off x="173852" y="3800431"/>
              <a:ext cx="18494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u="sng" dirty="0"/>
                <a:t>Power-Ups:</a:t>
              </a:r>
            </a:p>
          </p:txBody>
        </p: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466C55B0-24A0-4EC7-A33F-8FE77016B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723" y="3572630"/>
              <a:ext cx="972627" cy="972627"/>
            </a:xfrm>
            <a:prstGeom prst="rect">
              <a:avLst/>
            </a:prstGeom>
          </p:spPr>
        </p:pic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23DF88D0-AB38-4C69-8033-A8A72FC9E453}"/>
                </a:ext>
              </a:extLst>
            </p:cNvPr>
            <p:cNvSpPr/>
            <p:nvPr/>
          </p:nvSpPr>
          <p:spPr>
            <a:xfrm>
              <a:off x="1" y="3800430"/>
              <a:ext cx="3159290" cy="3057569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3C1D05EF-A3D6-47F5-A326-8991E4B2286B}"/>
              </a:ext>
            </a:extLst>
          </p:cNvPr>
          <p:cNvGrpSpPr/>
          <p:nvPr/>
        </p:nvGrpSpPr>
        <p:grpSpPr>
          <a:xfrm>
            <a:off x="4955370" y="-1"/>
            <a:ext cx="5130350" cy="6858000"/>
            <a:chOff x="0" y="0"/>
            <a:chExt cx="5130350" cy="6858000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25F8F355-9CB1-4F49-BAE4-2DAE6A6CA860}"/>
                </a:ext>
              </a:extLst>
            </p:cNvPr>
            <p:cNvSpPr/>
            <p:nvPr/>
          </p:nvSpPr>
          <p:spPr>
            <a:xfrm>
              <a:off x="0" y="0"/>
              <a:ext cx="4953000" cy="6858000"/>
            </a:xfrm>
            <a:prstGeom prst="rect">
              <a:avLst/>
            </a:prstGeom>
            <a:blipFill dpi="0" rotWithShape="1">
              <a:blip r:embed="rId2">
                <a:alphaModFix amt="1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9FE8A020-1520-41BF-A73A-22309A7B7E9D}"/>
                </a:ext>
              </a:extLst>
            </p:cNvPr>
            <p:cNvSpPr txBox="1"/>
            <p:nvPr/>
          </p:nvSpPr>
          <p:spPr>
            <a:xfrm>
              <a:off x="654755" y="305468"/>
              <a:ext cx="4007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dirty="0" err="1">
                  <a:solidFill>
                    <a:srgbClr val="E45863"/>
                  </a:solidFill>
                  <a:latin typeface="orange juice" panose="02000000000000000000" pitchFamily="2" charset="0"/>
                </a:rPr>
                <a:t>C</a:t>
              </a:r>
              <a:r>
                <a:rPr lang="de-DE" sz="2800" b="1" dirty="0" err="1">
                  <a:solidFill>
                    <a:srgbClr val="FFC951"/>
                  </a:solidFill>
                  <a:latin typeface="orange juice" panose="02000000000000000000" pitchFamily="2" charset="0"/>
                </a:rPr>
                <a:t>o</a:t>
              </a:r>
              <a:r>
                <a:rPr lang="de-DE" sz="2800" b="1" dirty="0" err="1">
                  <a:solidFill>
                    <a:srgbClr val="83FD53"/>
                  </a:solidFill>
                  <a:latin typeface="orange juice" panose="02000000000000000000" pitchFamily="2" charset="0"/>
                </a:rPr>
                <a:t>l</a:t>
              </a:r>
              <a:r>
                <a:rPr lang="de-DE" sz="2800" b="1" dirty="0" err="1">
                  <a:solidFill>
                    <a:srgbClr val="53FD76"/>
                  </a:solidFill>
                  <a:latin typeface="orange juice" panose="02000000000000000000" pitchFamily="2" charset="0"/>
                </a:rPr>
                <a:t>o</a:t>
              </a:r>
              <a:r>
                <a:rPr lang="de-DE" sz="2800" b="1" dirty="0" err="1">
                  <a:solidFill>
                    <a:srgbClr val="56EB87"/>
                  </a:solidFill>
                  <a:latin typeface="orange juice" panose="02000000000000000000" pitchFamily="2" charset="0"/>
                </a:rPr>
                <a:t>r</a:t>
              </a:r>
              <a:r>
                <a:rPr lang="de-DE" sz="2800" b="1" dirty="0" err="1">
                  <a:solidFill>
                    <a:srgbClr val="57DDFA"/>
                  </a:solidFill>
                  <a:latin typeface="orange juice" panose="02000000000000000000" pitchFamily="2" charset="0"/>
                </a:rPr>
                <a:t>M</a:t>
              </a:r>
              <a:r>
                <a:rPr lang="de-DE" sz="2800" b="1" dirty="0" err="1">
                  <a:solidFill>
                    <a:srgbClr val="668CEC"/>
                  </a:solidFill>
                  <a:latin typeface="orange juice" panose="02000000000000000000" pitchFamily="2" charset="0"/>
                </a:rPr>
                <a:t>a</a:t>
              </a:r>
              <a:r>
                <a:rPr lang="de-DE" sz="2800" b="1" dirty="0" err="1">
                  <a:solidFill>
                    <a:srgbClr val="665DF8"/>
                  </a:solidFill>
                  <a:latin typeface="orange juice" panose="02000000000000000000" pitchFamily="2" charset="0"/>
                </a:rPr>
                <a:t>z</a:t>
              </a:r>
              <a:r>
                <a:rPr lang="de-DE" sz="2800" b="1" dirty="0" err="1">
                  <a:solidFill>
                    <a:srgbClr val="BB60F7"/>
                  </a:solidFill>
                  <a:latin typeface="orange juice" panose="02000000000000000000" pitchFamily="2" charset="0"/>
                </a:rPr>
                <a:t>i</a:t>
              </a:r>
              <a:r>
                <a:rPr lang="de-DE" sz="2800" b="1" dirty="0" err="1">
                  <a:solidFill>
                    <a:srgbClr val="DC65F3"/>
                  </a:solidFill>
                  <a:latin typeface="orange juice" panose="02000000000000000000" pitchFamily="2" charset="0"/>
                </a:rPr>
                <a:t>n</a:t>
              </a:r>
              <a:r>
                <a:rPr lang="de-DE" sz="2800" b="1" dirty="0" err="1">
                  <a:solidFill>
                    <a:srgbClr val="FA5467"/>
                  </a:solidFill>
                  <a:latin typeface="orange juice" panose="02000000000000000000" pitchFamily="2" charset="0"/>
                </a:rPr>
                <a:t>g</a:t>
              </a:r>
              <a:endParaRPr lang="de-DE" sz="2800" b="1" dirty="0">
                <a:solidFill>
                  <a:srgbClr val="FA5467"/>
                </a:solidFill>
                <a:latin typeface="orange juice" panose="02000000000000000000" pitchFamily="2" charset="0"/>
              </a:endParaRPr>
            </a:p>
          </p:txBody>
        </p:sp>
        <p:pic>
          <p:nvPicPr>
            <p:cNvPr id="81" name="Grafik 80">
              <a:extLst>
                <a:ext uri="{FF2B5EF4-FFF2-40B4-BE49-F238E27FC236}">
                  <a16:creationId xmlns:a16="http://schemas.microsoft.com/office/drawing/2014/main" id="{6E36E528-D429-4FA9-A70A-F22CFA3DA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68" y="5377359"/>
              <a:ext cx="474807" cy="474807"/>
            </a:xfrm>
            <a:prstGeom prst="rect">
              <a:avLst/>
            </a:prstGeom>
          </p:spPr>
        </p:pic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4C3F2ED1-6B0D-45D4-8FFC-804E988FF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253" y="4775038"/>
              <a:ext cx="526438" cy="526438"/>
            </a:xfrm>
            <a:prstGeom prst="rect">
              <a:avLst/>
            </a:prstGeom>
          </p:spPr>
        </p:pic>
        <p:pic>
          <p:nvPicPr>
            <p:cNvPr id="83" name="Grafik 82">
              <a:extLst>
                <a:ext uri="{FF2B5EF4-FFF2-40B4-BE49-F238E27FC236}">
                  <a16:creationId xmlns:a16="http://schemas.microsoft.com/office/drawing/2014/main" id="{8DB5451A-8B23-42F1-B628-9EC1C333D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253" y="4148918"/>
              <a:ext cx="526438" cy="526438"/>
            </a:xfrm>
            <a:prstGeom prst="rect">
              <a:avLst/>
            </a:prstGeom>
          </p:spPr>
        </p:pic>
        <p:pic>
          <p:nvPicPr>
            <p:cNvPr id="84" name="Grafik 83">
              <a:extLst>
                <a:ext uri="{FF2B5EF4-FFF2-40B4-BE49-F238E27FC236}">
                  <a16:creationId xmlns:a16="http://schemas.microsoft.com/office/drawing/2014/main" id="{197B7C58-8935-4549-BB43-0D43AD750A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04"/>
            <a:stretch/>
          </p:blipFill>
          <p:spPr>
            <a:xfrm>
              <a:off x="170757" y="6025137"/>
              <a:ext cx="679427" cy="679555"/>
            </a:xfrm>
            <a:prstGeom prst="rect">
              <a:avLst/>
            </a:prstGeom>
          </p:spPr>
        </p:pic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3E43CDB3-606A-4090-BA06-1D5AA26E09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" t="46760" r="15486"/>
            <a:stretch/>
          </p:blipFill>
          <p:spPr>
            <a:xfrm>
              <a:off x="1192178" y="1711255"/>
              <a:ext cx="2151572" cy="1256045"/>
            </a:xfrm>
            <a:prstGeom prst="rect">
              <a:avLst/>
            </a:prstGeom>
            <a:noFill/>
          </p:spPr>
        </p:pic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071C6E8A-BB15-485D-BD64-9AA6035E1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955" y="2932484"/>
              <a:ext cx="1057846" cy="724112"/>
            </a:xfrm>
            <a:prstGeom prst="rect">
              <a:avLst/>
            </a:prstGeom>
          </p:spPr>
        </p:pic>
        <p:pic>
          <p:nvPicPr>
            <p:cNvPr id="87" name="Grafik 86">
              <a:extLst>
                <a:ext uri="{FF2B5EF4-FFF2-40B4-BE49-F238E27FC236}">
                  <a16:creationId xmlns:a16="http://schemas.microsoft.com/office/drawing/2014/main" id="{EEC3DEAC-E615-47DC-A0A9-8EB6F5A2C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722" y="4113490"/>
              <a:ext cx="1365103" cy="889859"/>
            </a:xfrm>
            <a:prstGeom prst="rect">
              <a:avLst/>
            </a:prstGeom>
          </p:spPr>
        </p:pic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FAD99EB1-74FD-4FE0-AAF8-D701256DC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029" y="863671"/>
              <a:ext cx="783771" cy="783771"/>
            </a:xfrm>
            <a:prstGeom prst="rect">
              <a:avLst/>
            </a:prstGeom>
          </p:spPr>
        </p:pic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55FBC1E7-1F58-4F2B-B9D5-78F0F5A0AB21}"/>
                </a:ext>
              </a:extLst>
            </p:cNvPr>
            <p:cNvSpPr txBox="1"/>
            <p:nvPr/>
          </p:nvSpPr>
          <p:spPr>
            <a:xfrm>
              <a:off x="2598681" y="1085007"/>
              <a:ext cx="2257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Steuere deinen Roboter durch das Labyrinth.</a:t>
              </a:r>
            </a:p>
          </p:txBody>
        </p: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E4AE6490-4EE5-43F3-B36A-2286A4E89C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8957" y="1555482"/>
              <a:ext cx="17636" cy="4403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A445AA40-02E9-46C9-B8F2-A7560CC39A62}"/>
                </a:ext>
              </a:extLst>
            </p:cNvPr>
            <p:cNvSpPr txBox="1"/>
            <p:nvPr/>
          </p:nvSpPr>
          <p:spPr>
            <a:xfrm>
              <a:off x="929794" y="2959572"/>
              <a:ext cx="2089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Zerstöre die Holzkisten.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EEC09BF0-38C0-4E8A-8B07-708E49D9CCA9}"/>
                </a:ext>
              </a:extLst>
            </p:cNvPr>
            <p:cNvSpPr txBox="1"/>
            <p:nvPr/>
          </p:nvSpPr>
          <p:spPr>
            <a:xfrm>
              <a:off x="3327848" y="4977025"/>
              <a:ext cx="16251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Finde deinen Schlüssel und öffne deine Schatzkiste.</a:t>
              </a:r>
            </a:p>
          </p:txBody>
        </p: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AE902534-0F50-4699-9E6E-6F5D8BD48C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7638" y="2851082"/>
              <a:ext cx="16151" cy="15661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BA14D75C-8518-4973-ACC6-8DDF3A4FE02D}"/>
                </a:ext>
              </a:extLst>
            </p:cNvPr>
            <p:cNvSpPr txBox="1"/>
            <p:nvPr/>
          </p:nvSpPr>
          <p:spPr>
            <a:xfrm>
              <a:off x="765607" y="4148895"/>
              <a:ext cx="1933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Vertausche die Farben zweier Türen.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CC8CE2C-1DE0-4623-8A58-CA4F9DDC1FDB}"/>
                </a:ext>
              </a:extLst>
            </p:cNvPr>
            <p:cNvSpPr txBox="1"/>
            <p:nvPr/>
          </p:nvSpPr>
          <p:spPr>
            <a:xfrm>
              <a:off x="769515" y="4773364"/>
              <a:ext cx="2001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Vertausche die Farben zweier Spieler.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9BFD94B1-B712-41FC-9CAD-F82619069E08}"/>
                </a:ext>
              </a:extLst>
            </p:cNvPr>
            <p:cNvSpPr txBox="1"/>
            <p:nvPr/>
          </p:nvSpPr>
          <p:spPr>
            <a:xfrm>
              <a:off x="752178" y="5308769"/>
              <a:ext cx="25009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Gebe einem Spieler alle Farben.</a:t>
              </a:r>
            </a:p>
            <a:p>
              <a:r>
                <a:rPr lang="de-DE" sz="1400" dirty="0"/>
                <a:t>Dies kannst du nicht auf dich selber anwenden!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FCC6EDB8-6EE1-432F-B0B2-79C1B9D4E549}"/>
                </a:ext>
              </a:extLst>
            </p:cNvPr>
            <p:cNvSpPr txBox="1"/>
            <p:nvPr/>
          </p:nvSpPr>
          <p:spPr>
            <a:xfrm>
              <a:off x="813474" y="6097657"/>
              <a:ext cx="20791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Lähme einen Spieler.</a:t>
              </a: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F6D6E07C-48DA-4FAD-8035-B54294E81E72}"/>
                </a:ext>
              </a:extLst>
            </p:cNvPr>
            <p:cNvSpPr txBox="1"/>
            <p:nvPr/>
          </p:nvSpPr>
          <p:spPr>
            <a:xfrm>
              <a:off x="67370" y="2168204"/>
              <a:ext cx="137317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Wählen Farben für Power-</a:t>
              </a:r>
              <a:r>
                <a:rPr lang="de-DE" sz="1400" dirty="0" err="1"/>
                <a:t>Ups</a:t>
              </a:r>
              <a:r>
                <a:rPr lang="de-DE" sz="1400" dirty="0"/>
                <a:t> aus.</a:t>
              </a:r>
            </a:p>
          </p:txBody>
        </p: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99B33B23-E9FB-411D-A887-4A1A85D709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0894" y="2255248"/>
              <a:ext cx="320580" cy="17124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8C8520CB-C8EE-433E-961B-31D8BBCE8B2F}"/>
                </a:ext>
              </a:extLst>
            </p:cNvPr>
            <p:cNvSpPr txBox="1"/>
            <p:nvPr/>
          </p:nvSpPr>
          <p:spPr>
            <a:xfrm>
              <a:off x="173852" y="3800431"/>
              <a:ext cx="18494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u="sng" dirty="0"/>
                <a:t>Power-Ups:</a:t>
              </a:r>
            </a:p>
          </p:txBody>
        </p:sp>
        <p:pic>
          <p:nvPicPr>
            <p:cNvPr id="101" name="Grafik 100">
              <a:extLst>
                <a:ext uri="{FF2B5EF4-FFF2-40B4-BE49-F238E27FC236}">
                  <a16:creationId xmlns:a16="http://schemas.microsoft.com/office/drawing/2014/main" id="{A9BA9BB4-BF72-496A-B7B3-C9AF677A8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723" y="3572630"/>
              <a:ext cx="972627" cy="972627"/>
            </a:xfrm>
            <a:prstGeom prst="rect">
              <a:avLst/>
            </a:prstGeom>
          </p:spPr>
        </p:pic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A94A03F1-2734-4DCF-939B-D66531D828FF}"/>
                </a:ext>
              </a:extLst>
            </p:cNvPr>
            <p:cNvSpPr/>
            <p:nvPr/>
          </p:nvSpPr>
          <p:spPr>
            <a:xfrm>
              <a:off x="1" y="3800430"/>
              <a:ext cx="3159290" cy="3057569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2610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118</Words>
  <Application>Microsoft Office PowerPoint</Application>
  <PresentationFormat>A4-Papier (210 x 297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orange juice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carina</dc:creator>
  <cp:lastModifiedBy>carina</cp:lastModifiedBy>
  <cp:revision>40</cp:revision>
  <dcterms:created xsi:type="dcterms:W3CDTF">2018-05-29T16:37:57Z</dcterms:created>
  <dcterms:modified xsi:type="dcterms:W3CDTF">2018-05-30T19:10:44Z</dcterms:modified>
</cp:coreProperties>
</file>