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D76"/>
    <a:srgbClr val="83FD53"/>
    <a:srgbClr val="E45863"/>
    <a:srgbClr val="FA5467"/>
    <a:srgbClr val="DC65F3"/>
    <a:srgbClr val="BB60F7"/>
    <a:srgbClr val="665DF8"/>
    <a:srgbClr val="668CEC"/>
    <a:srgbClr val="57DDFA"/>
    <a:srgbClr val="FFC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52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3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6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75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08E3-422F-4D33-8437-B392453E5F66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D4DF31-8FD8-47FC-9899-372C2941B66C}"/>
              </a:ext>
            </a:extLst>
          </p:cNvPr>
          <p:cNvGrpSpPr/>
          <p:nvPr/>
        </p:nvGrpSpPr>
        <p:grpSpPr>
          <a:xfrm>
            <a:off x="0" y="0"/>
            <a:ext cx="5130350" cy="6858000"/>
            <a:chOff x="0" y="0"/>
            <a:chExt cx="5130350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D3CFB42-C5B9-4F0B-AC90-FCCFE797BF07}"/>
                </a:ext>
              </a:extLst>
            </p:cNvPr>
            <p:cNvSpPr/>
            <p:nvPr/>
          </p:nvSpPr>
          <p:spPr>
            <a:xfrm>
              <a:off x="0" y="0"/>
              <a:ext cx="4953000" cy="6858000"/>
            </a:xfrm>
            <a:prstGeom prst="rect">
              <a:avLst/>
            </a:prstGeom>
            <a:blipFill dpi="0" rotWithShape="1">
              <a:blip r:embed="rId2">
                <a:alphaModFix am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767EA43-87D1-4939-8D9D-B3000E9AE117}"/>
                </a:ext>
              </a:extLst>
            </p:cNvPr>
            <p:cNvSpPr txBox="1"/>
            <p:nvPr/>
          </p:nvSpPr>
          <p:spPr>
            <a:xfrm>
              <a:off x="654755" y="305468"/>
              <a:ext cx="400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solidFill>
                    <a:srgbClr val="E45863"/>
                  </a:solidFill>
                  <a:latin typeface="orange juice" panose="02000000000000000000" pitchFamily="2" charset="0"/>
                </a:rPr>
                <a:t>C</a:t>
              </a:r>
              <a:r>
                <a:rPr lang="de-DE" sz="2800" b="1" dirty="0" err="1">
                  <a:solidFill>
                    <a:srgbClr val="FFC951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83FD53"/>
                  </a:solidFill>
                  <a:latin typeface="orange juice" panose="02000000000000000000" pitchFamily="2" charset="0"/>
                </a:rPr>
                <a:t>l</a:t>
              </a:r>
              <a:r>
                <a:rPr lang="de-DE" sz="2800" b="1" dirty="0" err="1">
                  <a:solidFill>
                    <a:srgbClr val="53FD76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56EB87"/>
                  </a:solidFill>
                  <a:latin typeface="orange juice" panose="02000000000000000000" pitchFamily="2" charset="0"/>
                </a:rPr>
                <a:t>r</a:t>
              </a:r>
              <a:r>
                <a:rPr lang="de-DE" sz="2800" b="1" dirty="0" err="1">
                  <a:solidFill>
                    <a:srgbClr val="57DDFA"/>
                  </a:solidFill>
                  <a:latin typeface="orange juice" panose="02000000000000000000" pitchFamily="2" charset="0"/>
                </a:rPr>
                <a:t>M</a:t>
              </a:r>
              <a:r>
                <a:rPr lang="de-DE" sz="2800" b="1" dirty="0" err="1">
                  <a:solidFill>
                    <a:srgbClr val="668CEC"/>
                  </a:solidFill>
                  <a:latin typeface="orange juice" panose="02000000000000000000" pitchFamily="2" charset="0"/>
                </a:rPr>
                <a:t>a</a:t>
              </a:r>
              <a:r>
                <a:rPr lang="de-DE" sz="2800" b="1" dirty="0" err="1">
                  <a:solidFill>
                    <a:srgbClr val="665DF8"/>
                  </a:solidFill>
                  <a:latin typeface="orange juice" panose="02000000000000000000" pitchFamily="2" charset="0"/>
                </a:rPr>
                <a:t>z</a:t>
              </a:r>
              <a:r>
                <a:rPr lang="de-DE" sz="2800" b="1" dirty="0" err="1">
                  <a:solidFill>
                    <a:srgbClr val="BB60F7"/>
                  </a:solidFill>
                  <a:latin typeface="orange juice" panose="02000000000000000000" pitchFamily="2" charset="0"/>
                </a:rPr>
                <a:t>i</a:t>
              </a:r>
              <a:r>
                <a:rPr lang="de-DE" sz="2800" b="1" dirty="0" err="1">
                  <a:solidFill>
                    <a:srgbClr val="DC65F3"/>
                  </a:solidFill>
                  <a:latin typeface="orange juice" panose="02000000000000000000" pitchFamily="2" charset="0"/>
                </a:rPr>
                <a:t>n</a:t>
              </a:r>
              <a:r>
                <a:rPr lang="de-DE" sz="2800" b="1" dirty="0" err="1">
                  <a:solidFill>
                    <a:srgbClr val="FA5467"/>
                  </a:solidFill>
                  <a:latin typeface="orange juice" panose="02000000000000000000" pitchFamily="2" charset="0"/>
                </a:rPr>
                <a:t>g</a:t>
              </a:r>
              <a:endParaRPr lang="de-DE" sz="2800" b="1" dirty="0">
                <a:solidFill>
                  <a:srgbClr val="FA5467"/>
                </a:solidFill>
                <a:latin typeface="orange juice" panose="02000000000000000000" pitchFamily="2" charset="0"/>
              </a:endParaRP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4F01706-FF4A-4930-BB23-64C95A57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68" y="5377359"/>
              <a:ext cx="474807" cy="47480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EF6F348-1405-46A9-8D96-04114FE6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775038"/>
              <a:ext cx="526438" cy="52643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60D54859-67F8-4937-A70C-7549EC77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148918"/>
              <a:ext cx="526438" cy="52643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79505AA-3598-4B45-B67D-D2095636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4"/>
            <a:stretch/>
          </p:blipFill>
          <p:spPr>
            <a:xfrm>
              <a:off x="170757" y="6025137"/>
              <a:ext cx="679427" cy="67955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73DC658-555C-439D-9D98-4941A1E69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" t="46760" r="15486"/>
            <a:stretch/>
          </p:blipFill>
          <p:spPr>
            <a:xfrm>
              <a:off x="1192178" y="1711255"/>
              <a:ext cx="2151572" cy="1256045"/>
            </a:xfrm>
            <a:prstGeom prst="rect">
              <a:avLst/>
            </a:prstGeom>
            <a:noFill/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FA51E13-A002-4F37-8875-C3A18A68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55" y="2932484"/>
              <a:ext cx="1057846" cy="724112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A19C5073-1C02-4597-95F6-7738209B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722" y="4113490"/>
              <a:ext cx="1365103" cy="889859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0742CC1-DFC9-4CAA-8850-3357A631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029" y="863671"/>
              <a:ext cx="783771" cy="783771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91A77D4-C770-4435-BBD9-AC6926FEFFF8}"/>
                </a:ext>
              </a:extLst>
            </p:cNvPr>
            <p:cNvSpPr txBox="1"/>
            <p:nvPr/>
          </p:nvSpPr>
          <p:spPr>
            <a:xfrm>
              <a:off x="2598681" y="1085007"/>
              <a:ext cx="2257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Navigate your robot through the maze.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222B174-4DAD-4AFD-B019-AFB371AAC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57" y="1555482"/>
              <a:ext cx="17636" cy="440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FDE02F1-BD5F-43F1-8220-6AC231F53546}"/>
                </a:ext>
              </a:extLst>
            </p:cNvPr>
            <p:cNvSpPr txBox="1"/>
            <p:nvPr/>
          </p:nvSpPr>
          <p:spPr>
            <a:xfrm>
              <a:off x="929794" y="2959572"/>
              <a:ext cx="2089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Destroy the wooden boxes to find power-ups.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B039E54-9975-4121-A394-EE9EE9EE2A04}"/>
                </a:ext>
              </a:extLst>
            </p:cNvPr>
            <p:cNvSpPr txBox="1"/>
            <p:nvPr/>
          </p:nvSpPr>
          <p:spPr>
            <a:xfrm>
              <a:off x="3336640" y="4977025"/>
              <a:ext cx="17890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Find your key and open your treasure chest. 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E31C31C-8009-4ABB-A8A3-50B8F3DC1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638" y="2851082"/>
              <a:ext cx="16151" cy="156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4FD1E69-361B-4A7A-A512-B0F37A3D8875}"/>
                </a:ext>
              </a:extLst>
            </p:cNvPr>
            <p:cNvSpPr txBox="1"/>
            <p:nvPr/>
          </p:nvSpPr>
          <p:spPr>
            <a:xfrm>
              <a:off x="809567" y="4122519"/>
              <a:ext cx="1933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Switch two door colours.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57E5D91-97C2-48C0-B553-8C99C3D25414}"/>
                </a:ext>
              </a:extLst>
            </p:cNvPr>
            <p:cNvSpPr txBox="1"/>
            <p:nvPr/>
          </p:nvSpPr>
          <p:spPr>
            <a:xfrm>
              <a:off x="822267" y="4773364"/>
              <a:ext cx="2001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Switch two player colours.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47129A3-48E8-4497-9DAC-96D390EDDB18}"/>
                </a:ext>
              </a:extLst>
            </p:cNvPr>
            <p:cNvSpPr txBox="1"/>
            <p:nvPr/>
          </p:nvSpPr>
          <p:spPr>
            <a:xfrm>
              <a:off x="760970" y="5379105"/>
              <a:ext cx="2410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Give a player all colours.</a:t>
              </a:r>
            </a:p>
            <a:p>
              <a:r>
                <a:rPr lang="en-GB" sz="1400" dirty="0"/>
                <a:t>You can’t use this for yourself!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ABADCFB-82D5-4964-90CC-3946616B069C}"/>
                </a:ext>
              </a:extLst>
            </p:cNvPr>
            <p:cNvSpPr txBox="1"/>
            <p:nvPr/>
          </p:nvSpPr>
          <p:spPr>
            <a:xfrm>
              <a:off x="822267" y="6080073"/>
              <a:ext cx="200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Stun a player.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6F08E0C-7766-414B-AC88-21A2A1568282}"/>
                </a:ext>
              </a:extLst>
            </p:cNvPr>
            <p:cNvSpPr txBox="1"/>
            <p:nvPr/>
          </p:nvSpPr>
          <p:spPr>
            <a:xfrm>
              <a:off x="0" y="2255248"/>
              <a:ext cx="1372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Choose colours for power-ups.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7FC9CA22-906A-45F5-B754-13842040E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178" y="2255248"/>
              <a:ext cx="379295" cy="266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515D805-B56E-45DA-9635-577A4D1392DA}"/>
                </a:ext>
              </a:extLst>
            </p:cNvPr>
            <p:cNvSpPr txBox="1"/>
            <p:nvPr/>
          </p:nvSpPr>
          <p:spPr>
            <a:xfrm>
              <a:off x="173852" y="3800431"/>
              <a:ext cx="1849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Power-Ups: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66C55B0-24A0-4EC7-A33F-8FE77016B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723" y="3572630"/>
              <a:ext cx="972627" cy="972627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23DF88D0-AB38-4C69-8033-A8A72FC9E453}"/>
                </a:ext>
              </a:extLst>
            </p:cNvPr>
            <p:cNvSpPr/>
            <p:nvPr/>
          </p:nvSpPr>
          <p:spPr>
            <a:xfrm>
              <a:off x="1" y="3800430"/>
              <a:ext cx="3159290" cy="305756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D9CD6E6-C93A-4954-8845-B96F134D949F}"/>
              </a:ext>
            </a:extLst>
          </p:cNvPr>
          <p:cNvGrpSpPr/>
          <p:nvPr/>
        </p:nvGrpSpPr>
        <p:grpSpPr>
          <a:xfrm>
            <a:off x="4955778" y="0"/>
            <a:ext cx="5130350" cy="6858000"/>
            <a:chOff x="0" y="0"/>
            <a:chExt cx="5130350" cy="6858000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C574BC2A-9472-4138-B6E6-6D3B14ECA355}"/>
                </a:ext>
              </a:extLst>
            </p:cNvPr>
            <p:cNvSpPr/>
            <p:nvPr/>
          </p:nvSpPr>
          <p:spPr>
            <a:xfrm>
              <a:off x="0" y="0"/>
              <a:ext cx="4953000" cy="6858000"/>
            </a:xfrm>
            <a:prstGeom prst="rect">
              <a:avLst/>
            </a:prstGeom>
            <a:blipFill dpi="0" rotWithShape="1">
              <a:blip r:embed="rId2">
                <a:alphaModFix am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A9B604D-0B6C-4C25-A0E3-CCA76D02109D}"/>
                </a:ext>
              </a:extLst>
            </p:cNvPr>
            <p:cNvSpPr txBox="1"/>
            <p:nvPr/>
          </p:nvSpPr>
          <p:spPr>
            <a:xfrm>
              <a:off x="654755" y="305468"/>
              <a:ext cx="400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solidFill>
                    <a:srgbClr val="E45863"/>
                  </a:solidFill>
                  <a:latin typeface="orange juice" panose="02000000000000000000" pitchFamily="2" charset="0"/>
                </a:rPr>
                <a:t>C</a:t>
              </a:r>
              <a:r>
                <a:rPr lang="de-DE" sz="2800" b="1" dirty="0" err="1">
                  <a:solidFill>
                    <a:srgbClr val="FFC951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83FD53"/>
                  </a:solidFill>
                  <a:latin typeface="orange juice" panose="02000000000000000000" pitchFamily="2" charset="0"/>
                </a:rPr>
                <a:t>l</a:t>
              </a:r>
              <a:r>
                <a:rPr lang="de-DE" sz="2800" b="1" dirty="0" err="1">
                  <a:solidFill>
                    <a:srgbClr val="53FD76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56EB87"/>
                  </a:solidFill>
                  <a:latin typeface="orange juice" panose="02000000000000000000" pitchFamily="2" charset="0"/>
                </a:rPr>
                <a:t>r</a:t>
              </a:r>
              <a:r>
                <a:rPr lang="de-DE" sz="2800" b="1" dirty="0" err="1">
                  <a:solidFill>
                    <a:srgbClr val="57DDFA"/>
                  </a:solidFill>
                  <a:latin typeface="orange juice" panose="02000000000000000000" pitchFamily="2" charset="0"/>
                </a:rPr>
                <a:t>M</a:t>
              </a:r>
              <a:r>
                <a:rPr lang="de-DE" sz="2800" b="1" dirty="0" err="1">
                  <a:solidFill>
                    <a:srgbClr val="668CEC"/>
                  </a:solidFill>
                  <a:latin typeface="orange juice" panose="02000000000000000000" pitchFamily="2" charset="0"/>
                </a:rPr>
                <a:t>a</a:t>
              </a:r>
              <a:r>
                <a:rPr lang="de-DE" sz="2800" b="1" dirty="0" err="1">
                  <a:solidFill>
                    <a:srgbClr val="665DF8"/>
                  </a:solidFill>
                  <a:latin typeface="orange juice" panose="02000000000000000000" pitchFamily="2" charset="0"/>
                </a:rPr>
                <a:t>z</a:t>
              </a:r>
              <a:r>
                <a:rPr lang="de-DE" sz="2800" b="1" dirty="0" err="1">
                  <a:solidFill>
                    <a:srgbClr val="BB60F7"/>
                  </a:solidFill>
                  <a:latin typeface="orange juice" panose="02000000000000000000" pitchFamily="2" charset="0"/>
                </a:rPr>
                <a:t>i</a:t>
              </a:r>
              <a:r>
                <a:rPr lang="de-DE" sz="2800" b="1" dirty="0" err="1">
                  <a:solidFill>
                    <a:srgbClr val="DC65F3"/>
                  </a:solidFill>
                  <a:latin typeface="orange juice" panose="02000000000000000000" pitchFamily="2" charset="0"/>
                </a:rPr>
                <a:t>n</a:t>
              </a:r>
              <a:r>
                <a:rPr lang="de-DE" sz="2800" b="1" dirty="0" err="1">
                  <a:solidFill>
                    <a:srgbClr val="FA5467"/>
                  </a:solidFill>
                  <a:latin typeface="orange juice" panose="02000000000000000000" pitchFamily="2" charset="0"/>
                </a:rPr>
                <a:t>g</a:t>
              </a:r>
              <a:endParaRPr lang="de-DE" sz="2800" b="1" dirty="0">
                <a:solidFill>
                  <a:srgbClr val="FA5467"/>
                </a:solidFill>
                <a:latin typeface="orange juice" panose="02000000000000000000" pitchFamily="2" charset="0"/>
              </a:endParaRPr>
            </a:p>
          </p:txBody>
        </p: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2CE7ED0B-0CF4-4BFA-B54F-1ABC24A7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68" y="5377359"/>
              <a:ext cx="474807" cy="474807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FF219080-24A2-45C6-8601-06860481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775038"/>
              <a:ext cx="526438" cy="526438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05EEB296-1BEA-4097-B443-EEC0272E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148918"/>
              <a:ext cx="526438" cy="526438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A1306EB8-D87B-4B86-B8BF-43C43AB11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4"/>
            <a:stretch/>
          </p:blipFill>
          <p:spPr>
            <a:xfrm>
              <a:off x="170757" y="6025137"/>
              <a:ext cx="679427" cy="679555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8479D762-F69F-4FEA-BFFD-B1A16B1E8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" t="46760" r="15486"/>
            <a:stretch/>
          </p:blipFill>
          <p:spPr>
            <a:xfrm>
              <a:off x="1192178" y="1711255"/>
              <a:ext cx="2151572" cy="1256045"/>
            </a:xfrm>
            <a:prstGeom prst="rect">
              <a:avLst/>
            </a:prstGeom>
            <a:noFill/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2DF91458-86BC-488F-8519-D4E4ADDC3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55" y="2932484"/>
              <a:ext cx="1057846" cy="724112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A111D26F-7BDF-4D74-82D8-66C3891D1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722" y="4113490"/>
              <a:ext cx="1365103" cy="889859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9C80BECE-1F85-43DB-A965-6656B80D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029" y="863671"/>
              <a:ext cx="783771" cy="783771"/>
            </a:xfrm>
            <a:prstGeom prst="rect">
              <a:avLst/>
            </a:prstGeom>
          </p:spPr>
        </p:pic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BE40978D-905C-43F2-8B48-8EB3DA78F712}"/>
                </a:ext>
              </a:extLst>
            </p:cNvPr>
            <p:cNvSpPr txBox="1"/>
            <p:nvPr/>
          </p:nvSpPr>
          <p:spPr>
            <a:xfrm>
              <a:off x="2598681" y="1085007"/>
              <a:ext cx="2257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Navigate your robot through the maze.</a:t>
              </a:r>
            </a:p>
          </p:txBody>
        </p: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A1D879FC-98F4-48A8-BDB0-733D8A70B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57" y="1555482"/>
              <a:ext cx="17636" cy="440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12EC881-4F8D-4235-9759-97954B580AF8}"/>
                </a:ext>
              </a:extLst>
            </p:cNvPr>
            <p:cNvSpPr txBox="1"/>
            <p:nvPr/>
          </p:nvSpPr>
          <p:spPr>
            <a:xfrm>
              <a:off x="929794" y="2959572"/>
              <a:ext cx="2089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Destroy the wooden boxes to find power-ups.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D83EFAA0-09E8-4DB2-941D-442E44862124}"/>
                </a:ext>
              </a:extLst>
            </p:cNvPr>
            <p:cNvSpPr txBox="1"/>
            <p:nvPr/>
          </p:nvSpPr>
          <p:spPr>
            <a:xfrm>
              <a:off x="3336640" y="4977025"/>
              <a:ext cx="17890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Find your key and open your treasure chest. 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298265D-B3B2-406D-A5E1-A6D54A8E2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638" y="2851082"/>
              <a:ext cx="16151" cy="156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AFF92C96-65AE-47D9-A867-2CE4114D45F1}"/>
                </a:ext>
              </a:extLst>
            </p:cNvPr>
            <p:cNvSpPr txBox="1"/>
            <p:nvPr/>
          </p:nvSpPr>
          <p:spPr>
            <a:xfrm>
              <a:off x="809567" y="4122519"/>
              <a:ext cx="1933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Switch two door colours.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A057E2B-9732-48C6-A72F-C2DC924E7733}"/>
                </a:ext>
              </a:extLst>
            </p:cNvPr>
            <p:cNvSpPr txBox="1"/>
            <p:nvPr/>
          </p:nvSpPr>
          <p:spPr>
            <a:xfrm>
              <a:off x="822267" y="4773364"/>
              <a:ext cx="2001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Switch two player colours.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1AAB32F-1017-4D4C-AE02-95E7AE322912}"/>
                </a:ext>
              </a:extLst>
            </p:cNvPr>
            <p:cNvSpPr txBox="1"/>
            <p:nvPr/>
          </p:nvSpPr>
          <p:spPr>
            <a:xfrm>
              <a:off x="760970" y="5379105"/>
              <a:ext cx="2410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Give a player all colours.</a:t>
              </a:r>
            </a:p>
            <a:p>
              <a:r>
                <a:rPr lang="en-GB" sz="1400" dirty="0"/>
                <a:t>You can’t use this for yourself!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B43E8D8B-EBED-43CA-9B1E-0AF44F62F1D9}"/>
                </a:ext>
              </a:extLst>
            </p:cNvPr>
            <p:cNvSpPr txBox="1"/>
            <p:nvPr/>
          </p:nvSpPr>
          <p:spPr>
            <a:xfrm>
              <a:off x="822267" y="6080073"/>
              <a:ext cx="200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Stun a player.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CEF73834-EE68-4278-89E8-12736281699C}"/>
                </a:ext>
              </a:extLst>
            </p:cNvPr>
            <p:cNvSpPr txBox="1"/>
            <p:nvPr/>
          </p:nvSpPr>
          <p:spPr>
            <a:xfrm>
              <a:off x="0" y="2255248"/>
              <a:ext cx="1372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Choose colours for power-ups.</a:t>
              </a:r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20DF84A1-6471-4CB1-92A5-BA2DEC5E6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178" y="2255248"/>
              <a:ext cx="379295" cy="266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64AD0BE-9EF1-4744-8423-AA01E820A8EC}"/>
                </a:ext>
              </a:extLst>
            </p:cNvPr>
            <p:cNvSpPr txBox="1"/>
            <p:nvPr/>
          </p:nvSpPr>
          <p:spPr>
            <a:xfrm>
              <a:off x="173852" y="3800431"/>
              <a:ext cx="1849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Power-Ups:</a:t>
              </a: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59D3840B-947E-4AD8-B6FC-0C1807B8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723" y="3572630"/>
              <a:ext cx="972627" cy="972627"/>
            </a:xfrm>
            <a:prstGeom prst="rect">
              <a:avLst/>
            </a:prstGeom>
          </p:spPr>
        </p:pic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1C46720-EC5B-4ECD-BB12-13E3A7A76AA1}"/>
                </a:ext>
              </a:extLst>
            </p:cNvPr>
            <p:cNvSpPr/>
            <p:nvPr/>
          </p:nvSpPr>
          <p:spPr>
            <a:xfrm>
              <a:off x="1" y="3800430"/>
              <a:ext cx="3159290" cy="305756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61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</Words>
  <Application>Microsoft Office PowerPoint</Application>
  <PresentationFormat>A4-Papier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orange juice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</dc:creator>
  <cp:lastModifiedBy>carina</cp:lastModifiedBy>
  <cp:revision>30</cp:revision>
  <dcterms:created xsi:type="dcterms:W3CDTF">2018-05-29T16:37:57Z</dcterms:created>
  <dcterms:modified xsi:type="dcterms:W3CDTF">2018-05-30T18:36:16Z</dcterms:modified>
</cp:coreProperties>
</file>