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lnSpc>
                <a:spcPct val="115000"/>
              </a:lnSpc>
              <a:spcBef>
                <a:spcPts val="0"/>
              </a:spcBef>
              <a:spcAft>
                <a:spcPts val="1600"/>
              </a:spcAft>
              <a:buClr>
                <a:schemeClr val="dk1"/>
              </a:buClr>
              <a:buSzPts val="1100"/>
              <a:buFont typeface="Arial"/>
              <a:buNone/>
            </a:pPr>
            <a:r>
              <a:rPr lang="en" sz="1800">
                <a:solidFill>
                  <a:schemeClr val="dk2"/>
                </a:solidFill>
              </a:rPr>
              <a:t>Reason: Our group found it tedious and unnecessary to use as a project tracker.  It was much easier and efficient for us to use a physical to-do list on paper and text messaging to track our progress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lnSpc>
                <a:spcPct val="115000"/>
              </a:lnSpc>
              <a:spcBef>
                <a:spcPts val="0"/>
              </a:spcBef>
              <a:spcAft>
                <a:spcPts val="1600"/>
              </a:spcAft>
              <a:buClr>
                <a:schemeClr val="dk1"/>
              </a:buClr>
              <a:buSzPts val="1100"/>
              <a:buFont typeface="Arial"/>
              <a:buNone/>
            </a:pPr>
            <a:r>
              <a:rPr lang="en" sz="1800">
                <a:solidFill>
                  <a:schemeClr val="dk2"/>
                </a:solidFill>
              </a:rPr>
              <a:t>Reason: MYSQL is really easy for our group to use and a great place to store our data. Since we learned how to use it in Lab 8. It is also easy to search up problems we run into.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lnSpc>
                <a:spcPct val="115000"/>
              </a:lnSpc>
              <a:spcBef>
                <a:spcPts val="0"/>
              </a:spcBef>
              <a:spcAft>
                <a:spcPts val="1600"/>
              </a:spcAft>
              <a:buClr>
                <a:schemeClr val="dk1"/>
              </a:buClr>
              <a:buSzPts val="1100"/>
              <a:buFont typeface="Arial"/>
              <a:buNone/>
            </a:pPr>
            <a:r>
              <a:rPr lang="en" sz="1800">
                <a:solidFill>
                  <a:schemeClr val="dk2"/>
                </a:solidFill>
              </a:rPr>
              <a:t>Reason: Very good for storing a project that needs to be worked on by multiple people.  Very easy to use especially with a cheat sheet at your side for common commands and processes.  Allows easy merging through vim editing and updates repository instantly.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rPr>
              <a:t>Reason: VIM was really inefficient because when we want to edit php or html files we can only use the upward and downward key and there is always “permission denied” if we forgot to put sudo before the vim.</a:t>
            </a:r>
          </a:p>
          <a:p>
            <a:pPr indent="-69850" lvl="0" marL="0" rtl="0">
              <a:lnSpc>
                <a:spcPct val="115000"/>
              </a:lnSpc>
              <a:spcBef>
                <a:spcPts val="0"/>
              </a:spcBef>
              <a:spcAft>
                <a:spcPts val="1600"/>
              </a:spcAft>
              <a:buClr>
                <a:schemeClr val="dk1"/>
              </a:buClr>
              <a:buSzPts val="1100"/>
              <a:buFont typeface="Arial"/>
              <a:buNone/>
            </a:pPr>
            <a:r>
              <a:rPr lang="en" sz="1800">
                <a:solidFill>
                  <a:schemeClr val="dk2"/>
                </a:solidFill>
              </a:rPr>
              <a:t>Reason: Very easy to use compared to VIM since it allowed inline editing and numbered lines standardly.  Never had a crash compared to multiple crashes when trying to use Code Blocks.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0" y="1932900"/>
            <a:ext cx="8520600" cy="864300"/>
          </a:xfrm>
          <a:prstGeom prst="rect">
            <a:avLst/>
          </a:prstGeom>
        </p:spPr>
        <p:txBody>
          <a:bodyPr anchorCtr="0" anchor="b" bIns="91425" lIns="91425" rIns="91425" wrap="square" tIns="91425">
            <a:noAutofit/>
          </a:bodyPr>
          <a:lstStyle/>
          <a:p>
            <a:pPr indent="0" lvl="0" marL="0">
              <a:spcBef>
                <a:spcPts val="0"/>
              </a:spcBef>
              <a:buNone/>
            </a:pPr>
            <a:r>
              <a:rPr b="1" lang="en"/>
              <a:t>RecipeWiki</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0" lvl="0" marL="0">
              <a:spcBef>
                <a:spcPts val="0"/>
              </a:spcBef>
              <a:buNone/>
            </a:pPr>
            <a:r>
              <a:rPr lang="en"/>
              <a:t>By: Daniel Rafael, Hua-Pei Yen, Jacky Cheung,Haotian Dong, Joel Davidson</a:t>
            </a:r>
          </a:p>
        </p:txBody>
      </p:sp>
      <p:pic>
        <p:nvPicPr>
          <p:cNvPr id="56" name="Shape 56"/>
          <p:cNvPicPr preferRelativeResize="0"/>
          <p:nvPr/>
        </p:nvPicPr>
        <p:blipFill>
          <a:blip r:embed="rId3">
            <a:alphaModFix/>
          </a:blip>
          <a:stretch>
            <a:fillRect/>
          </a:stretch>
        </p:blipFill>
        <p:spPr>
          <a:xfrm>
            <a:off x="3248675" y="244500"/>
            <a:ext cx="2646650" cy="165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Project Tracker</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Used: Trello</a:t>
            </a:r>
          </a:p>
          <a:p>
            <a:pPr indent="0" lvl="0" marL="0">
              <a:spcBef>
                <a:spcPts val="0"/>
              </a:spcBef>
              <a:buNone/>
            </a:pPr>
            <a:r>
              <a:rPr lang="en"/>
              <a:t>Rating: 1</a:t>
            </a:r>
          </a:p>
          <a:p>
            <a:pPr indent="0" lvl="0" mar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Database</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Database used: mySQL</a:t>
            </a:r>
          </a:p>
          <a:p>
            <a:pPr indent="0" lvl="0" marL="0">
              <a:spcBef>
                <a:spcPts val="0"/>
              </a:spcBef>
              <a:buNone/>
            </a:pPr>
            <a:r>
              <a:rPr lang="en"/>
              <a:t>Rating: 4</a:t>
            </a:r>
          </a:p>
          <a:p>
            <a:pPr indent="0" lvl="0" marL="0">
              <a:spcBef>
                <a:spcPts val="0"/>
              </a:spcBef>
              <a:buNone/>
            </a:pPr>
            <a:r>
              <a:rPr lang="en"/>
              <a:t>Database created: food(store the Recipes) , login(store the user data), yourRecipes(store the user’s Recipes)</a:t>
            </a:r>
          </a:p>
          <a:p>
            <a:pPr indent="0" lvl="0" mar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VCS repository</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VCS used: github</a:t>
            </a:r>
          </a:p>
          <a:p>
            <a:pPr indent="0" lvl="0" marL="0">
              <a:spcBef>
                <a:spcPts val="0"/>
              </a:spcBef>
              <a:buNone/>
            </a:pPr>
            <a:r>
              <a:rPr lang="en"/>
              <a:t>Rating: 5</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IDE</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Types Used: vim, geany, sublime</a:t>
            </a:r>
          </a:p>
          <a:p>
            <a:pPr indent="0" lvl="0" marL="0">
              <a:spcBef>
                <a:spcPts val="0"/>
              </a:spcBef>
              <a:buNone/>
            </a:pPr>
            <a:r>
              <a:rPr lang="en"/>
              <a:t>Vim                  Rating: 2</a:t>
            </a:r>
          </a:p>
          <a:p>
            <a:pPr indent="0" lvl="0" marL="0">
              <a:spcBef>
                <a:spcPts val="0"/>
              </a:spcBef>
              <a:buNone/>
            </a:pPr>
            <a:r>
              <a:rPr lang="en"/>
              <a:t>Geany              Rating: 5</a:t>
            </a:r>
          </a:p>
          <a:p>
            <a:pPr indent="0" lvl="0" marL="0">
              <a:spcBef>
                <a:spcPts val="0"/>
              </a:spcBef>
              <a:buNone/>
            </a:pPr>
            <a:r>
              <a:rPr lang="en"/>
              <a:t>Sublime            Rating: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Challenges and etc.</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Changes from original plan </a:t>
            </a:r>
          </a:p>
          <a:p>
            <a:pPr indent="0" lvl="0" marL="0" rtl="0">
              <a:spcBef>
                <a:spcPts val="0"/>
              </a:spcBef>
              <a:buNone/>
            </a:pPr>
            <a:r>
              <a:rPr lang="en"/>
              <a:t>Implementing</a:t>
            </a:r>
            <a:r>
              <a:rPr lang="en"/>
              <a:t> html in php code (“”,%%,..)</a:t>
            </a:r>
          </a:p>
          <a:p>
            <a:pPr indent="0" lvl="0" marL="0" rtl="0">
              <a:spcBef>
                <a:spcPts val="0"/>
              </a:spcBef>
              <a:buNone/>
            </a:pPr>
            <a:r>
              <a:rPr lang="en"/>
              <a:t>Connect user’s email with the recipes they add.</a:t>
            </a:r>
          </a:p>
          <a:p>
            <a:pPr indent="0" lvl="0" marL="0" rtl="0">
              <a:spcBef>
                <a:spcPts val="0"/>
              </a:spcBef>
              <a:buNone/>
            </a:pPr>
            <a:r>
              <a:rPr lang="en"/>
              <a:t>Insert the Recipes to food database, Design for the AddHandler page (we have lots of columns in our food database)</a:t>
            </a:r>
          </a:p>
          <a:p>
            <a:pPr indent="0" lvl="0" marL="0" rtl="0">
              <a:spcBef>
                <a:spcPts val="0"/>
              </a:spcBef>
              <a:buNone/>
            </a:pPr>
            <a:r>
              <a:rPr lang="en"/>
              <a:t>Methodology Used: Agile and Peer Code Reviews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