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34ebde143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734ebde143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734ebde143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34ebde14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34ebde14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38199c6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38199c6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34ebde14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34ebde14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34ebde143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34ebde14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3477b2f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3477b2f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39079b7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39079b7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fb0871d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fb0871d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800100" y="1577340"/>
            <a:ext cx="7543800" cy="28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8" name="Google Shape;178;p25"/>
          <p:cNvSpPr txBox="1"/>
          <p:nvPr>
            <p:ph idx="10" type="dt"/>
          </p:nvPr>
        </p:nvSpPr>
        <p:spPr>
          <a:xfrm>
            <a:off x="5442595" y="4526280"/>
            <a:ext cx="2169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9" name="Google Shape;179;p25"/>
          <p:cNvSpPr txBox="1"/>
          <p:nvPr>
            <p:ph idx="11" type="ftr"/>
          </p:nvPr>
        </p:nvSpPr>
        <p:spPr>
          <a:xfrm>
            <a:off x="800100" y="4526280"/>
            <a:ext cx="4362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7715250" y="4526280"/>
            <a:ext cx="628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800100" y="481945"/>
            <a:ext cx="75438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800100" y="1577340"/>
            <a:ext cx="3497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845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84" name="Google Shape;184;p26"/>
          <p:cNvSpPr txBox="1"/>
          <p:nvPr>
            <p:ph idx="2" type="body"/>
          </p:nvPr>
        </p:nvSpPr>
        <p:spPr>
          <a:xfrm>
            <a:off x="4846320" y="1577340"/>
            <a:ext cx="3497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29845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85" name="Google Shape;185;p26"/>
          <p:cNvSpPr txBox="1"/>
          <p:nvPr>
            <p:ph idx="10" type="dt"/>
          </p:nvPr>
        </p:nvSpPr>
        <p:spPr>
          <a:xfrm>
            <a:off x="5442595" y="4526280"/>
            <a:ext cx="2169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6" name="Google Shape;186;p26"/>
          <p:cNvSpPr txBox="1"/>
          <p:nvPr>
            <p:ph idx="11" type="ftr"/>
          </p:nvPr>
        </p:nvSpPr>
        <p:spPr>
          <a:xfrm>
            <a:off x="800100" y="4526280"/>
            <a:ext cx="4362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7715250" y="4526280"/>
            <a:ext cx="628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ctrTitle"/>
          </p:nvPr>
        </p:nvSpPr>
        <p:spPr>
          <a:xfrm>
            <a:off x="1043194" y="2808113"/>
            <a:ext cx="71661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entury Schoolbook"/>
              <a:buNone/>
            </a:pPr>
            <a:r>
              <a:rPr lang="en" sz="3600"/>
              <a:t>Design of Autonomous Food Delivery Vehicle</a:t>
            </a:r>
            <a:endParaRPr sz="3600"/>
          </a:p>
        </p:txBody>
      </p:sp>
      <p:sp>
        <p:nvSpPr>
          <p:cNvPr id="194" name="Google Shape;194;p27"/>
          <p:cNvSpPr txBox="1"/>
          <p:nvPr>
            <p:ph idx="1" type="subTitle"/>
          </p:nvPr>
        </p:nvSpPr>
        <p:spPr>
          <a:xfrm>
            <a:off x="1274944" y="3423028"/>
            <a:ext cx="6702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Kevin Harper , Montraz Oliver , and Eli Nbede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Stage diagram</a:t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0" y="979950"/>
            <a:ext cx="8889325" cy="41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Page  Diagram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00" y="967425"/>
            <a:ext cx="9072202" cy="405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1296350" y="270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- software</a:t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270" y="1059975"/>
            <a:ext cx="975649" cy="12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7850" y="3871450"/>
            <a:ext cx="1084875" cy="116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7345" y="3871450"/>
            <a:ext cx="1084874" cy="1160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0599" y="2589651"/>
            <a:ext cx="1227000" cy="122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0"/>
          <p:cNvCxnSpPr>
            <a:stCxn id="213" idx="3"/>
            <a:endCxn id="215" idx="2"/>
          </p:cNvCxnSpPr>
          <p:nvPr/>
        </p:nvCxnSpPr>
        <p:spPr>
          <a:xfrm flipH="1" rot="10800000">
            <a:off x="3482725" y="3816762"/>
            <a:ext cx="781500" cy="6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0"/>
          <p:cNvCxnSpPr>
            <a:stCxn id="214" idx="1"/>
            <a:endCxn id="215" idx="2"/>
          </p:cNvCxnSpPr>
          <p:nvPr/>
        </p:nvCxnSpPr>
        <p:spPr>
          <a:xfrm rot="10800000">
            <a:off x="4264245" y="3816765"/>
            <a:ext cx="1103100" cy="6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0"/>
          <p:cNvCxnSpPr>
            <a:stCxn id="215" idx="0"/>
            <a:endCxn id="212" idx="2"/>
          </p:cNvCxnSpPr>
          <p:nvPr/>
        </p:nvCxnSpPr>
        <p:spPr>
          <a:xfrm rot="10800000">
            <a:off x="4264099" y="2286951"/>
            <a:ext cx="0" cy="3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094"/>
            <a:ext cx="9144001" cy="489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Design Process</a:t>
            </a: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25" y="1010875"/>
            <a:ext cx="8660724" cy="40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 communication</a:t>
            </a:r>
            <a:endParaRPr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225" y="1375725"/>
            <a:ext cx="6855551" cy="376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</a:t>
            </a:r>
            <a:r>
              <a:rPr lang="en"/>
              <a:t> </a:t>
            </a:r>
            <a:r>
              <a:rPr lang="en"/>
              <a:t>Arduino</a:t>
            </a:r>
            <a:r>
              <a:rPr lang="en"/>
              <a:t> for vehicle movement </a:t>
            </a:r>
            <a:endParaRPr/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b="21481" l="0" r="0" t="24025"/>
          <a:stretch/>
        </p:blipFill>
        <p:spPr>
          <a:xfrm>
            <a:off x="1957250" y="1621750"/>
            <a:ext cx="6379152" cy="28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