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5" r:id="rId3"/>
    <p:sldId id="318" r:id="rId4"/>
    <p:sldId id="321" r:id="rId5"/>
    <p:sldId id="322" r:id="rId6"/>
    <p:sldId id="320" r:id="rId7"/>
    <p:sldId id="323" r:id="rId8"/>
    <p:sldId id="316" r:id="rId9"/>
    <p:sldId id="317" r:id="rId10"/>
    <p:sldId id="324" r:id="rId11"/>
    <p:sldId id="325" r:id="rId12"/>
    <p:sldId id="314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134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067798" cy="2895600"/>
          </a:xfrm>
        </p:spPr>
        <p:txBody>
          <a:bodyPr/>
          <a:lstStyle/>
          <a:p>
            <a:r>
              <a:rPr lang="en-US" dirty="0" err="1"/>
              <a:t>Seminario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2</a:t>
            </a:r>
            <a:br>
              <a:rPr lang="en-US" dirty="0"/>
            </a:br>
            <a:r>
              <a:rPr lang="en-US" sz="4800" dirty="0" err="1"/>
              <a:t>Presentación</a:t>
            </a:r>
            <a:r>
              <a:rPr lang="en-US" sz="4800" dirty="0"/>
              <a:t> de </a:t>
            </a:r>
            <a:r>
              <a:rPr lang="en-US" sz="4800" dirty="0" err="1"/>
              <a:t>Funcionalidad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Kevin José Hernández Marroquín	17001095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-304800"/>
            <a:ext cx="9144001" cy="1371600"/>
          </a:xfrm>
        </p:spPr>
        <p:txBody>
          <a:bodyPr/>
          <a:lstStyle/>
          <a:p>
            <a:pPr algn="ctr"/>
            <a:r>
              <a:rPr lang="en-US" dirty="0" err="1"/>
              <a:t>Herramienta</a:t>
            </a:r>
            <a:r>
              <a:rPr lang="en-US" dirty="0"/>
              <a:t> Extra</a:t>
            </a:r>
            <a:br>
              <a:rPr lang="en-US" dirty="0"/>
            </a:br>
            <a:r>
              <a:rPr lang="en-US" dirty="0"/>
              <a:t>SFD Integration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EF0EA-7E87-43AA-82ED-98608AE6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empleados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jerarquía</a:t>
            </a:r>
            <a:r>
              <a:rPr lang="en-US" dirty="0"/>
              <a:t> o </a:t>
            </a:r>
            <a:r>
              <a:rPr lang="en-US" dirty="0" err="1"/>
              <a:t>confianza</a:t>
            </a:r>
            <a:endParaRPr lang="en-US" dirty="0"/>
          </a:p>
          <a:p>
            <a:r>
              <a:rPr lang="en-US" dirty="0"/>
              <a:t>Personas de IT </a:t>
            </a:r>
            <a:r>
              <a:rPr lang="en-US" dirty="0" err="1"/>
              <a:t>confiables</a:t>
            </a:r>
            <a:r>
              <a:rPr lang="en-US" dirty="0"/>
              <a:t>.</a:t>
            </a:r>
          </a:p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firmas</a:t>
            </a:r>
            <a:r>
              <a:rPr lang="en-US" dirty="0"/>
              <a:t> </a:t>
            </a:r>
            <a:r>
              <a:rPr lang="en-US" dirty="0" err="1"/>
              <a:t>guardadas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458788" y="-100642"/>
            <a:ext cx="12382499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Diagrama</a:t>
            </a:r>
            <a:r>
              <a:rPr lang="en-US" sz="4400" dirty="0"/>
              <a:t> Caso de </a:t>
            </a:r>
            <a:r>
              <a:rPr lang="en-US" sz="4400" dirty="0" err="1"/>
              <a:t>Uso</a:t>
            </a:r>
            <a:br>
              <a:rPr lang="en-US" sz="4400" dirty="0"/>
            </a:br>
            <a:r>
              <a:rPr lang="en-US" sz="4400" dirty="0" err="1"/>
              <a:t>Herramienta</a:t>
            </a:r>
            <a:r>
              <a:rPr lang="en-US" sz="4400" dirty="0"/>
              <a:t> SFD Integration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6A828-6AC4-409B-ABEF-B652C8ADF5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507" y="1828800"/>
            <a:ext cx="6861810" cy="449199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9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219200"/>
            <a:ext cx="10521199" cy="2819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Demostración</a:t>
            </a:r>
            <a:br>
              <a:rPr lang="en-US" sz="6000" dirty="0"/>
            </a:br>
            <a:r>
              <a:rPr lang="en-US" sz="6000" dirty="0"/>
              <a:t>de </a:t>
            </a:r>
            <a:r>
              <a:rPr lang="en-US" sz="6000" dirty="0" err="1"/>
              <a:t>Funcionalidad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Trabajo</a:t>
            </a:r>
            <a:r>
              <a:rPr lang="en-US" sz="4400" dirty="0"/>
              <a:t> </a:t>
            </a:r>
            <a:r>
              <a:rPr lang="en-US" sz="4400" dirty="0" err="1"/>
              <a:t>Investigativo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compararon</a:t>
            </a:r>
            <a:r>
              <a:rPr lang="en-US" dirty="0"/>
              <a:t> 3 </a:t>
            </a:r>
            <a:r>
              <a:rPr lang="en-US" dirty="0" err="1"/>
              <a:t>modelos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 </a:t>
            </a:r>
            <a:r>
              <a:rPr lang="en-US" dirty="0" err="1"/>
              <a:t>Siamesa</a:t>
            </a:r>
            <a:endParaRPr lang="en-US" dirty="0"/>
          </a:p>
          <a:p>
            <a:pPr lvl="1"/>
            <a:r>
              <a:rPr lang="en-US" dirty="0"/>
              <a:t>Red de </a:t>
            </a:r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endParaRPr lang="en-US" dirty="0"/>
          </a:p>
          <a:p>
            <a:pPr lvl="1"/>
            <a:r>
              <a:rPr lang="en-US" dirty="0"/>
              <a:t>Red </a:t>
            </a:r>
            <a:r>
              <a:rPr lang="en-US" dirty="0" err="1"/>
              <a:t>Firmante-Firma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resultados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detallados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paper.</a:t>
            </a:r>
          </a:p>
        </p:txBody>
      </p:sp>
    </p:spTree>
    <p:extLst>
      <p:ext uri="{BB962C8B-B14F-4D97-AF65-F5344CB8AC3E}">
        <p14:creationId xmlns:p14="http://schemas.microsoft.com/office/powerpoint/2010/main" val="27827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0" y="1905000"/>
            <a:ext cx="5496008" cy="2667000"/>
          </a:xfrm>
        </p:spPr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Modelo</a:t>
            </a:r>
            <a:br>
              <a:rPr lang="en-US" dirty="0"/>
            </a:br>
            <a:r>
              <a:rPr lang="en-US" dirty="0"/>
              <a:t>Red </a:t>
            </a:r>
            <a:r>
              <a:rPr lang="en-US" dirty="0" err="1"/>
              <a:t>Siamesa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AD8AF-C005-4C72-8B0E-DD5C8F44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Analogía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Dos </a:t>
            </a:r>
            <a:r>
              <a:rPr lang="en-US" dirty="0" err="1"/>
              <a:t>empleados</a:t>
            </a:r>
            <a:r>
              <a:rPr lang="en-US" dirty="0"/>
              <a:t> que </a:t>
            </a:r>
            <a:r>
              <a:rPr lang="en-US" dirty="0" err="1"/>
              <a:t>comparan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845D262-6553-4DA6-8B9B-C98C9AFF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03356"/>
            <a:ext cx="4495800" cy="60512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087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04" y="1905000"/>
            <a:ext cx="4962608" cy="2667000"/>
          </a:xfrm>
        </p:spPr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Modelo</a:t>
            </a:r>
            <a:br>
              <a:rPr lang="en-US" dirty="0"/>
            </a:br>
            <a:r>
              <a:rPr lang="en-US" dirty="0"/>
              <a:t>Red de </a:t>
            </a:r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AD8AF-C005-4C72-8B0E-DD5C8F44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Analogía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Dos un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trabajo</a:t>
            </a:r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750EEA-CA00-4B02-B064-1AEC54F1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438064"/>
            <a:ext cx="5047397" cy="59818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63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60" y="149882"/>
            <a:ext cx="4995904" cy="1143000"/>
          </a:xfrm>
        </p:spPr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Modelo</a:t>
            </a:r>
            <a:br>
              <a:rPr lang="en-US" dirty="0"/>
            </a:br>
            <a:r>
              <a:rPr lang="en-US" dirty="0"/>
              <a:t>Red </a:t>
            </a:r>
            <a:r>
              <a:rPr lang="en-US" dirty="0" err="1"/>
              <a:t>Firmante-Firma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AD8AF-C005-4C72-8B0E-DD5C8F44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301" y="5867400"/>
            <a:ext cx="4570347" cy="1600200"/>
          </a:xfrm>
        </p:spPr>
        <p:txBody>
          <a:bodyPr/>
          <a:lstStyle/>
          <a:p>
            <a:pPr algn="ctr"/>
            <a:r>
              <a:rPr lang="en-US" dirty="0"/>
              <a:t>Red de </a:t>
            </a:r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firmantes</a:t>
            </a:r>
            <a:br>
              <a:rPr lang="en-US" dirty="0"/>
            </a:br>
            <a:r>
              <a:rPr lang="en-US" dirty="0"/>
              <a:t>(RCCFTS)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E27B26F-ED97-4CB4-8352-1F877C249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371600"/>
            <a:ext cx="3635326" cy="43383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B6BE96-7046-4754-9DEE-EE8E499C9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64" y="1394530"/>
            <a:ext cx="2211454" cy="43383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CCBCC5-6A23-4B1B-8B7F-9A9FB68E9096}"/>
              </a:ext>
            </a:extLst>
          </p:cNvPr>
          <p:cNvSpPr txBox="1">
            <a:spLocks/>
          </p:cNvSpPr>
          <p:nvPr/>
        </p:nvSpPr>
        <p:spPr>
          <a:xfrm>
            <a:off x="7389812" y="5834543"/>
            <a:ext cx="4570347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Red de </a:t>
            </a:r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firmantes</a:t>
            </a:r>
            <a:br>
              <a:rPr lang="en-US" dirty="0"/>
            </a:br>
            <a:r>
              <a:rPr lang="en-US" dirty="0"/>
              <a:t>(RCCFMS)</a:t>
            </a:r>
          </a:p>
        </p:txBody>
      </p:sp>
    </p:spTree>
    <p:extLst>
      <p:ext uri="{BB962C8B-B14F-4D97-AF65-F5344CB8AC3E}">
        <p14:creationId xmlns:p14="http://schemas.microsoft.com/office/powerpoint/2010/main" val="31698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60" y="228600"/>
            <a:ext cx="4995904" cy="1143000"/>
          </a:xfrm>
        </p:spPr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Modelo</a:t>
            </a:r>
            <a:br>
              <a:rPr lang="en-US" dirty="0"/>
            </a:br>
            <a:r>
              <a:rPr lang="en-US" dirty="0"/>
              <a:t>Red </a:t>
            </a:r>
            <a:r>
              <a:rPr lang="en-US" dirty="0" err="1"/>
              <a:t>Firmante-Firma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AD8AF-C005-4C72-8B0E-DD5C8F44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6405" y="4495800"/>
            <a:ext cx="9448800" cy="1371600"/>
          </a:xfrm>
        </p:spPr>
        <p:txBody>
          <a:bodyPr/>
          <a:lstStyle/>
          <a:p>
            <a:r>
              <a:rPr lang="en-US" dirty="0" err="1"/>
              <a:t>Analogía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Dos </a:t>
            </a:r>
            <a:r>
              <a:rPr lang="en-US" dirty="0" err="1"/>
              <a:t>empleados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secuencialmente</a:t>
            </a:r>
            <a:r>
              <a:rPr lang="en-US" dirty="0"/>
              <a:t>: uno dice </a:t>
            </a:r>
            <a:r>
              <a:rPr lang="en-US" dirty="0" err="1"/>
              <a:t>quien</a:t>
            </a:r>
            <a:r>
              <a:rPr lang="en-US" dirty="0"/>
              <a:t> es y el </a:t>
            </a:r>
            <a:r>
              <a:rPr lang="en-US" dirty="0" err="1"/>
              <a:t>otro</a:t>
            </a:r>
            <a:r>
              <a:rPr lang="en-US" dirty="0"/>
              <a:t> (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diferenciar</a:t>
            </a:r>
            <a:r>
              <a:rPr lang="en-US" dirty="0"/>
              <a:t> </a:t>
            </a:r>
            <a:r>
              <a:rPr lang="en-US" dirty="0" err="1"/>
              <a:t>firmas</a:t>
            </a:r>
            <a:r>
              <a:rPr lang="en-US" dirty="0"/>
              <a:t> para un </a:t>
            </a:r>
            <a:r>
              <a:rPr lang="en-US" dirty="0" err="1"/>
              <a:t>firmante</a:t>
            </a:r>
            <a:r>
              <a:rPr lang="en-US" dirty="0"/>
              <a:t>) dice </a:t>
            </a:r>
            <a:r>
              <a:rPr lang="en-US" dirty="0" err="1"/>
              <a:t>si</a:t>
            </a:r>
            <a:r>
              <a:rPr lang="en-US" dirty="0"/>
              <a:t> es falsa o </a:t>
            </a:r>
            <a:r>
              <a:rPr lang="en-US" dirty="0" err="1"/>
              <a:t>genuina</a:t>
            </a:r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73654A-8A7A-40FF-B90E-2C649A46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05" y="2438400"/>
            <a:ext cx="8736013" cy="151200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169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C20F-547A-4422-8F76-C946377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-304800"/>
            <a:ext cx="9144001" cy="1371600"/>
          </a:xfrm>
        </p:spPr>
        <p:txBody>
          <a:bodyPr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EF0EA-7E87-43AA-82ED-98608AE6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Orientado</a:t>
            </a:r>
            <a:r>
              <a:rPr lang="en-US" dirty="0"/>
              <a:t> a las </a:t>
            </a:r>
            <a:r>
              <a:rPr lang="en-US" dirty="0" err="1"/>
              <a:t>organizaciones</a:t>
            </a:r>
            <a:r>
              <a:rPr lang="en-US" dirty="0"/>
              <a:t> o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  <a:p>
            <a:pPr lvl="1"/>
            <a:r>
              <a:rPr lang="en-US" dirty="0" err="1"/>
              <a:t>Empleado</a:t>
            </a:r>
            <a:r>
              <a:rPr lang="en-US" dirty="0"/>
              <a:t> Super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A6542-69E4-4567-AB5C-EFC3EB761C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41148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2" y="0"/>
            <a:ext cx="10744201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Diagrama</a:t>
            </a:r>
            <a:r>
              <a:rPr lang="en-US" sz="4400" dirty="0"/>
              <a:t> Caso de </a:t>
            </a:r>
            <a:r>
              <a:rPr lang="en-US" sz="4400" dirty="0" err="1"/>
              <a:t>Uso</a:t>
            </a:r>
            <a:br>
              <a:rPr lang="en-US" sz="4400" dirty="0"/>
            </a:br>
            <a:r>
              <a:rPr lang="en-US" sz="4400" dirty="0" err="1"/>
              <a:t>Empleado</a:t>
            </a:r>
            <a:r>
              <a:rPr lang="en-US" sz="4400" dirty="0"/>
              <a:t> </a:t>
            </a:r>
            <a:r>
              <a:rPr lang="en-US" sz="4400" dirty="0" err="1"/>
              <a:t>Usuario</a:t>
            </a:r>
            <a:endParaRPr lang="en-US" sz="4400" dirty="0"/>
          </a:p>
        </p:txBody>
      </p:sp>
      <p:pic>
        <p:nvPicPr>
          <p:cNvPr id="5" name="Content Placeholder 21">
            <a:extLst>
              <a:ext uri="{FF2B5EF4-FFF2-40B4-BE49-F238E27FC236}">
                <a16:creationId xmlns:a16="http://schemas.microsoft.com/office/drawing/2014/main" id="{1A731931-B852-48B9-823F-9B02E7AC68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1" y="1219200"/>
            <a:ext cx="9144001" cy="548302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7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458788" y="-100642"/>
            <a:ext cx="12382499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Diagrama</a:t>
            </a:r>
            <a:r>
              <a:rPr lang="en-US" sz="4400" dirty="0"/>
              <a:t> Caso de </a:t>
            </a:r>
            <a:r>
              <a:rPr lang="en-US" sz="4400" dirty="0" err="1"/>
              <a:t>Uso</a:t>
            </a:r>
            <a:br>
              <a:rPr lang="en-US" sz="4400" dirty="0"/>
            </a:br>
            <a:r>
              <a:rPr lang="en-US" sz="4400" dirty="0" err="1"/>
              <a:t>Empleado</a:t>
            </a:r>
            <a:r>
              <a:rPr lang="en-US" sz="4400" dirty="0"/>
              <a:t> Super </a:t>
            </a:r>
            <a:r>
              <a:rPr lang="en-US" sz="4400" dirty="0" err="1"/>
              <a:t>Usuario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0291C-65FD-4753-9275-10F822929E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52267"/>
            <a:ext cx="8610600" cy="557266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3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167</TotalTime>
  <Words>203</Words>
  <Application>Microsoft Office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Seminario Profesional 2 Presentación de Funcionalidad</vt:lpstr>
      <vt:lpstr>Trabajo Investigativo</vt:lpstr>
      <vt:lpstr>Diagrama del Modelo Red Siamesa</vt:lpstr>
      <vt:lpstr>Diagrama del Modelo Red de Clasificación Convolucional</vt:lpstr>
      <vt:lpstr>Diagrama del Modelo Red Firmante-Firma</vt:lpstr>
      <vt:lpstr>Diagrama del Modelo Red Firmante-Firma</vt:lpstr>
      <vt:lpstr>Aplicación Móvil</vt:lpstr>
      <vt:lpstr>Diagrama Caso de Uso Empleado Usuario</vt:lpstr>
      <vt:lpstr>Diagrama Caso de Uso Empleado Super Usuario</vt:lpstr>
      <vt:lpstr>Herramienta Extra SFD Integration Tool</vt:lpstr>
      <vt:lpstr>Diagrama Caso de Uso Herramienta SFD Integration Tool</vt:lpstr>
      <vt:lpstr>Demostración de Funcionalidad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Profesional 2 Presentación de Funcionalidad</dc:title>
  <dc:creator>Kevin Hernandez</dc:creator>
  <cp:lastModifiedBy>Kevin Hernandez</cp:lastModifiedBy>
  <cp:revision>3</cp:revision>
  <dcterms:created xsi:type="dcterms:W3CDTF">2020-10-29T06:02:22Z</dcterms:created>
  <dcterms:modified xsi:type="dcterms:W3CDTF">2020-10-29T13:55:33Z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