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5" r:id="rId2"/>
    <p:sldId id="321" r:id="rId3"/>
    <p:sldId id="320" r:id="rId4"/>
    <p:sldId id="324" r:id="rId5"/>
    <p:sldId id="325" r:id="rId6"/>
    <p:sldId id="326" r:id="rId7"/>
    <p:sldId id="327" r:id="rId8"/>
    <p:sldId id="347" r:id="rId9"/>
    <p:sldId id="346" r:id="rId10"/>
    <p:sldId id="329" r:id="rId11"/>
    <p:sldId id="330" r:id="rId12"/>
    <p:sldId id="363" r:id="rId13"/>
    <p:sldId id="322" r:id="rId14"/>
    <p:sldId id="331" r:id="rId15"/>
    <p:sldId id="353" r:id="rId16"/>
    <p:sldId id="348" r:id="rId17"/>
    <p:sldId id="349" r:id="rId18"/>
    <p:sldId id="350" r:id="rId19"/>
    <p:sldId id="351" r:id="rId20"/>
    <p:sldId id="352" r:id="rId21"/>
    <p:sldId id="354" r:id="rId22"/>
    <p:sldId id="323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55" r:id="rId31"/>
    <p:sldId id="345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1A3B7-C8EF-4431-B1BF-27163D9B9930}" v="20" dt="2020-07-24T21:03:51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ernandez" userId="a3a5332d796b995c" providerId="LiveId" clId="{4B01A3B7-C8EF-4431-B1BF-27163D9B9930}"/>
    <pc:docChg chg="undo redo custSel mod addSld delSld modSld sldOrd">
      <pc:chgData name="Kevin Hernandez" userId="a3a5332d796b995c" providerId="LiveId" clId="{4B01A3B7-C8EF-4431-B1BF-27163D9B9930}" dt="2020-07-24T21:05:30.015" v="2101" actId="14100"/>
      <pc:docMkLst>
        <pc:docMk/>
      </pc:docMkLst>
      <pc:sldChg chg="del">
        <pc:chgData name="Kevin Hernandez" userId="a3a5332d796b995c" providerId="LiveId" clId="{4B01A3B7-C8EF-4431-B1BF-27163D9B9930}" dt="2020-07-23T06:47:28.557" v="23" actId="47"/>
        <pc:sldMkLst>
          <pc:docMk/>
          <pc:sldMk cId="2139132589" sldId="310"/>
        </pc:sldMkLst>
      </pc:sldChg>
      <pc:sldChg chg="delSp modSp del mod ord modClrScheme chgLayout">
        <pc:chgData name="Kevin Hernandez" userId="a3a5332d796b995c" providerId="LiveId" clId="{4B01A3B7-C8EF-4431-B1BF-27163D9B9930}" dt="2020-07-23T06:47:58.222" v="30" actId="47"/>
        <pc:sldMkLst>
          <pc:docMk/>
          <pc:sldMk cId="4206988261" sldId="313"/>
        </pc:sldMkLst>
        <pc:spChg chg="mod ord">
          <ac:chgData name="Kevin Hernandez" userId="a3a5332d796b995c" providerId="LiveId" clId="{4B01A3B7-C8EF-4431-B1BF-27163D9B9930}" dt="2020-07-23T06:47:42.204" v="27" actId="700"/>
          <ac:spMkLst>
            <pc:docMk/>
            <pc:sldMk cId="4206988261" sldId="313"/>
            <ac:spMk id="2" creationId="{00000000-0000-0000-0000-000000000000}"/>
          </ac:spMkLst>
        </pc:spChg>
        <pc:spChg chg="mod ord">
          <ac:chgData name="Kevin Hernandez" userId="a3a5332d796b995c" providerId="LiveId" clId="{4B01A3B7-C8EF-4431-B1BF-27163D9B9930}" dt="2020-07-23T06:47:42.214" v="28" actId="27636"/>
          <ac:spMkLst>
            <pc:docMk/>
            <pc:sldMk cId="4206988261" sldId="313"/>
            <ac:spMk id="3" creationId="{00000000-0000-0000-0000-000000000000}"/>
          </ac:spMkLst>
        </pc:spChg>
        <pc:graphicFrameChg chg="del mod ord">
          <ac:chgData name="Kevin Hernandez" userId="a3a5332d796b995c" providerId="LiveId" clId="{4B01A3B7-C8EF-4431-B1BF-27163D9B9930}" dt="2020-07-23T06:47:46.094" v="29" actId="478"/>
          <ac:graphicFrameMkLst>
            <pc:docMk/>
            <pc:sldMk cId="4206988261" sldId="313"/>
            <ac:graphicFrameMk id="9" creationId="{00000000-0000-0000-0000-000000000000}"/>
          </ac:graphicFrameMkLst>
        </pc:graphicFrameChg>
      </pc:sldChg>
      <pc:sldChg chg="del">
        <pc:chgData name="Kevin Hernandez" userId="a3a5332d796b995c" providerId="LiveId" clId="{4B01A3B7-C8EF-4431-B1BF-27163D9B9930}" dt="2020-07-23T06:47:25.270" v="22" actId="47"/>
        <pc:sldMkLst>
          <pc:docMk/>
          <pc:sldMk cId="2478160142" sldId="314"/>
        </pc:sldMkLst>
      </pc:sldChg>
      <pc:sldChg chg="del">
        <pc:chgData name="Kevin Hernandez" userId="a3a5332d796b995c" providerId="LiveId" clId="{4B01A3B7-C8EF-4431-B1BF-27163D9B9930}" dt="2020-07-23T06:47:25.270" v="22" actId="47"/>
        <pc:sldMkLst>
          <pc:docMk/>
          <pc:sldMk cId="2681425051" sldId="315"/>
        </pc:sldMkLst>
      </pc:sldChg>
      <pc:sldChg chg="del">
        <pc:chgData name="Kevin Hernandez" userId="a3a5332d796b995c" providerId="LiveId" clId="{4B01A3B7-C8EF-4431-B1BF-27163D9B9930}" dt="2020-07-23T06:47:25.270" v="22" actId="47"/>
        <pc:sldMkLst>
          <pc:docMk/>
          <pc:sldMk cId="2590506655" sldId="316"/>
        </pc:sldMkLst>
      </pc:sldChg>
      <pc:sldChg chg="del">
        <pc:chgData name="Kevin Hernandez" userId="a3a5332d796b995c" providerId="LiveId" clId="{4B01A3B7-C8EF-4431-B1BF-27163D9B9930}" dt="2020-07-23T06:47:25.270" v="22" actId="47"/>
        <pc:sldMkLst>
          <pc:docMk/>
          <pc:sldMk cId="1735722345" sldId="317"/>
        </pc:sldMkLst>
      </pc:sldChg>
      <pc:sldChg chg="del">
        <pc:chgData name="Kevin Hernandez" userId="a3a5332d796b995c" providerId="LiveId" clId="{4B01A3B7-C8EF-4431-B1BF-27163D9B9930}" dt="2020-07-23T06:47:25.270" v="22" actId="47"/>
        <pc:sldMkLst>
          <pc:docMk/>
          <pc:sldMk cId="2765137111" sldId="318"/>
        </pc:sldMkLst>
      </pc:sldChg>
      <pc:sldChg chg="del">
        <pc:chgData name="Kevin Hernandez" userId="a3a5332d796b995c" providerId="LiveId" clId="{4B01A3B7-C8EF-4431-B1BF-27163D9B9930}" dt="2020-07-23T06:47:25.270" v="22" actId="47"/>
        <pc:sldMkLst>
          <pc:docMk/>
          <pc:sldMk cId="1108506989" sldId="319"/>
        </pc:sldMkLst>
      </pc:sldChg>
      <pc:sldChg chg="addSp delSp modSp mod modClrScheme chgLayout">
        <pc:chgData name="Kevin Hernandez" userId="a3a5332d796b995c" providerId="LiveId" clId="{4B01A3B7-C8EF-4431-B1BF-27163D9B9930}" dt="2020-07-23T06:42:44.683" v="2" actId="478"/>
        <pc:sldMkLst>
          <pc:docMk/>
          <pc:sldMk cId="882375625" sldId="322"/>
        </pc:sldMkLst>
        <pc:spChg chg="add del mod ord">
          <ac:chgData name="Kevin Hernandez" userId="a3a5332d796b995c" providerId="LiveId" clId="{4B01A3B7-C8EF-4431-B1BF-27163D9B9930}" dt="2020-07-23T06:42:41.634" v="1" actId="478"/>
          <ac:spMkLst>
            <pc:docMk/>
            <pc:sldMk cId="882375625" sldId="322"/>
            <ac:spMk id="2" creationId="{E2939EF1-27A0-437F-9CCD-69D04E00D2C3}"/>
          </ac:spMkLst>
        </pc:spChg>
        <pc:spChg chg="add del mod ord">
          <ac:chgData name="Kevin Hernandez" userId="a3a5332d796b995c" providerId="LiveId" clId="{4B01A3B7-C8EF-4431-B1BF-27163D9B9930}" dt="2020-07-23T06:42:44.683" v="2" actId="478"/>
          <ac:spMkLst>
            <pc:docMk/>
            <pc:sldMk cId="882375625" sldId="322"/>
            <ac:spMk id="3" creationId="{41BA0F6A-BCFE-46F5-B3D6-D5C6C205FD9D}"/>
          </ac:spMkLst>
        </pc:spChg>
      </pc:sldChg>
      <pc:sldChg chg="addSp delSp modSp mod modClrScheme chgLayout">
        <pc:chgData name="Kevin Hernandez" userId="a3a5332d796b995c" providerId="LiveId" clId="{4B01A3B7-C8EF-4431-B1BF-27163D9B9930}" dt="2020-07-23T06:43:10.024" v="5" actId="478"/>
        <pc:sldMkLst>
          <pc:docMk/>
          <pc:sldMk cId="2215096229" sldId="323"/>
        </pc:sldMkLst>
        <pc:spChg chg="add del mod ord">
          <ac:chgData name="Kevin Hernandez" userId="a3a5332d796b995c" providerId="LiveId" clId="{4B01A3B7-C8EF-4431-B1BF-27163D9B9930}" dt="2020-07-23T06:43:07.743" v="4" actId="478"/>
          <ac:spMkLst>
            <pc:docMk/>
            <pc:sldMk cId="2215096229" sldId="323"/>
            <ac:spMk id="2" creationId="{8EF75AB7-FA5A-4CA6-8C76-4AC635A03198}"/>
          </ac:spMkLst>
        </pc:spChg>
        <pc:spChg chg="add del mod ord">
          <ac:chgData name="Kevin Hernandez" userId="a3a5332d796b995c" providerId="LiveId" clId="{4B01A3B7-C8EF-4431-B1BF-27163D9B9930}" dt="2020-07-23T06:43:10.024" v="5" actId="478"/>
          <ac:spMkLst>
            <pc:docMk/>
            <pc:sldMk cId="2215096229" sldId="323"/>
            <ac:spMk id="3" creationId="{8BD36C55-5209-40D8-9A2D-E0A8623AD005}"/>
          </ac:spMkLst>
        </pc:spChg>
      </pc:sldChg>
      <pc:sldChg chg="addSp modSp mod modClrScheme chgLayout">
        <pc:chgData name="Kevin Hernandez" userId="a3a5332d796b995c" providerId="LiveId" clId="{4B01A3B7-C8EF-4431-B1BF-27163D9B9930}" dt="2020-07-23T14:43:11.616" v="2003" actId="1076"/>
        <pc:sldMkLst>
          <pc:docMk/>
          <pc:sldMk cId="2143634309" sldId="324"/>
        </pc:sldMkLst>
        <pc:spChg chg="mod ord">
          <ac:chgData name="Kevin Hernandez" userId="a3a5332d796b995c" providerId="LiveId" clId="{4B01A3B7-C8EF-4431-B1BF-27163D9B9930}" dt="2020-07-23T14:43:11.616" v="2003" actId="1076"/>
          <ac:spMkLst>
            <pc:docMk/>
            <pc:sldMk cId="2143634309" sldId="324"/>
            <ac:spMk id="2" creationId="{8E45AEF2-A89D-4055-9900-1D32F6865853}"/>
          </ac:spMkLst>
        </pc:spChg>
        <pc:spChg chg="add mod ord">
          <ac:chgData name="Kevin Hernandez" userId="a3a5332d796b995c" providerId="LiveId" clId="{4B01A3B7-C8EF-4431-B1BF-27163D9B9930}" dt="2020-07-23T08:19:33.840" v="1165" actId="20577"/>
          <ac:spMkLst>
            <pc:docMk/>
            <pc:sldMk cId="2143634309" sldId="324"/>
            <ac:spMk id="3" creationId="{E9D6CF09-3019-48D0-8597-4C8DD86DBB99}"/>
          </ac:spMkLst>
        </pc:spChg>
      </pc:sldChg>
      <pc:sldChg chg="addSp modSp mod modClrScheme chgLayout">
        <pc:chgData name="Kevin Hernandez" userId="a3a5332d796b995c" providerId="LiveId" clId="{4B01A3B7-C8EF-4431-B1BF-27163D9B9930}" dt="2020-07-23T13:52:28.746" v="1504" actId="20577"/>
        <pc:sldMkLst>
          <pc:docMk/>
          <pc:sldMk cId="3746637492" sldId="325"/>
        </pc:sldMkLst>
        <pc:spChg chg="mod ord">
          <ac:chgData name="Kevin Hernandez" userId="a3a5332d796b995c" providerId="LiveId" clId="{4B01A3B7-C8EF-4431-B1BF-27163D9B9930}" dt="2020-07-23T08:23:38.766" v="1189" actId="1076"/>
          <ac:spMkLst>
            <pc:docMk/>
            <pc:sldMk cId="3746637492" sldId="325"/>
            <ac:spMk id="2" creationId="{8E45AEF2-A89D-4055-9900-1D32F6865853}"/>
          </ac:spMkLst>
        </pc:spChg>
        <pc:spChg chg="add mod ord">
          <ac:chgData name="Kevin Hernandez" userId="a3a5332d796b995c" providerId="LiveId" clId="{4B01A3B7-C8EF-4431-B1BF-27163D9B9930}" dt="2020-07-23T13:52:28.746" v="1504" actId="20577"/>
          <ac:spMkLst>
            <pc:docMk/>
            <pc:sldMk cId="3746637492" sldId="325"/>
            <ac:spMk id="3" creationId="{0E71015E-BE26-4F56-B6DB-8A3CFD9EEE93}"/>
          </ac:spMkLst>
        </pc:spChg>
      </pc:sldChg>
      <pc:sldChg chg="addSp modSp mod modClrScheme chgLayout">
        <pc:chgData name="Kevin Hernandez" userId="a3a5332d796b995c" providerId="LiveId" clId="{4B01A3B7-C8EF-4431-B1BF-27163D9B9930}" dt="2020-07-23T07:08:14.278" v="719" actId="255"/>
        <pc:sldMkLst>
          <pc:docMk/>
          <pc:sldMk cId="3393139188" sldId="326"/>
        </pc:sldMkLst>
        <pc:spChg chg="mod ord">
          <ac:chgData name="Kevin Hernandez" userId="a3a5332d796b995c" providerId="LiveId" clId="{4B01A3B7-C8EF-4431-B1BF-27163D9B9930}" dt="2020-07-23T07:05:32.096" v="658" actId="14100"/>
          <ac:spMkLst>
            <pc:docMk/>
            <pc:sldMk cId="3393139188" sldId="326"/>
            <ac:spMk id="2" creationId="{8E45AEF2-A89D-4055-9900-1D32F6865853}"/>
          </ac:spMkLst>
        </pc:spChg>
        <pc:spChg chg="add mod ord">
          <ac:chgData name="Kevin Hernandez" userId="a3a5332d796b995c" providerId="LiveId" clId="{4B01A3B7-C8EF-4431-B1BF-27163D9B9930}" dt="2020-07-23T07:08:14.278" v="719" actId="255"/>
          <ac:spMkLst>
            <pc:docMk/>
            <pc:sldMk cId="3393139188" sldId="326"/>
            <ac:spMk id="3" creationId="{F28737B6-1573-4B19-AFCE-CF68DCADDCFC}"/>
          </ac:spMkLst>
        </pc:spChg>
      </pc:sldChg>
      <pc:sldChg chg="addSp delSp modSp mod modClrScheme chgLayout">
        <pc:chgData name="Kevin Hernandez" userId="a3a5332d796b995c" providerId="LiveId" clId="{4B01A3B7-C8EF-4431-B1BF-27163D9B9930}" dt="2020-07-23T07:06:06.594" v="676" actId="20577"/>
        <pc:sldMkLst>
          <pc:docMk/>
          <pc:sldMk cId="3813025308" sldId="327"/>
        </pc:sldMkLst>
        <pc:spChg chg="mod ord">
          <ac:chgData name="Kevin Hernandez" userId="a3a5332d796b995c" providerId="LiveId" clId="{4B01A3B7-C8EF-4431-B1BF-27163D9B9930}" dt="2020-07-23T07:02:09.046" v="516" actId="1076"/>
          <ac:spMkLst>
            <pc:docMk/>
            <pc:sldMk cId="3813025308" sldId="327"/>
            <ac:spMk id="2" creationId="{8E45AEF2-A89D-4055-9900-1D32F6865853}"/>
          </ac:spMkLst>
        </pc:spChg>
        <pc:spChg chg="add mod ord">
          <ac:chgData name="Kevin Hernandez" userId="a3a5332d796b995c" providerId="LiveId" clId="{4B01A3B7-C8EF-4431-B1BF-27163D9B9930}" dt="2020-07-23T07:06:06.594" v="676" actId="20577"/>
          <ac:spMkLst>
            <pc:docMk/>
            <pc:sldMk cId="3813025308" sldId="327"/>
            <ac:spMk id="4" creationId="{1DEFE6C9-261A-41DD-8B78-760B4BD65046}"/>
          </ac:spMkLst>
        </pc:spChg>
        <pc:spChg chg="add del mod">
          <ac:chgData name="Kevin Hernandez" userId="a3a5332d796b995c" providerId="LiveId" clId="{4B01A3B7-C8EF-4431-B1BF-27163D9B9930}" dt="2020-07-23T07:01:43.800" v="512" actId="478"/>
          <ac:spMkLst>
            <pc:docMk/>
            <pc:sldMk cId="3813025308" sldId="327"/>
            <ac:spMk id="5" creationId="{376DA0E7-BAB7-49E7-BE77-D90515DDD77A}"/>
          </ac:spMkLst>
        </pc:spChg>
        <pc:spChg chg="add del mod">
          <ac:chgData name="Kevin Hernandez" userId="a3a5332d796b995c" providerId="LiveId" clId="{4B01A3B7-C8EF-4431-B1BF-27163D9B9930}" dt="2020-07-23T06:52:13.997" v="110" actId="26606"/>
          <ac:spMkLst>
            <pc:docMk/>
            <pc:sldMk cId="3813025308" sldId="327"/>
            <ac:spMk id="7" creationId="{45E18246-AABA-47A9-A2FB-9A19413A063D}"/>
          </ac:spMkLst>
        </pc:spChg>
      </pc:sldChg>
      <pc:sldChg chg="del">
        <pc:chgData name="Kevin Hernandez" userId="a3a5332d796b995c" providerId="LiveId" clId="{4B01A3B7-C8EF-4431-B1BF-27163D9B9930}" dt="2020-07-23T06:50:05.255" v="72" actId="47"/>
        <pc:sldMkLst>
          <pc:docMk/>
          <pc:sldMk cId="3067217511" sldId="328"/>
        </pc:sldMkLst>
      </pc:sldChg>
      <pc:sldChg chg="modSp mod">
        <pc:chgData name="Kevin Hernandez" userId="a3a5332d796b995c" providerId="LiveId" clId="{4B01A3B7-C8EF-4431-B1BF-27163D9B9930}" dt="2020-07-23T07:01:05.872" v="509" actId="20577"/>
        <pc:sldMkLst>
          <pc:docMk/>
          <pc:sldMk cId="3707729397" sldId="329"/>
        </pc:sldMkLst>
        <pc:spChg chg="mod">
          <ac:chgData name="Kevin Hernandez" userId="a3a5332d796b995c" providerId="LiveId" clId="{4B01A3B7-C8EF-4431-B1BF-27163D9B9930}" dt="2020-07-23T06:57:31.040" v="298" actId="1076"/>
          <ac:spMkLst>
            <pc:docMk/>
            <pc:sldMk cId="3707729397" sldId="329"/>
            <ac:spMk id="2" creationId="{8E45AEF2-A89D-4055-9900-1D32F6865853}"/>
          </ac:spMkLst>
        </pc:spChg>
        <pc:spChg chg="mod">
          <ac:chgData name="Kevin Hernandez" userId="a3a5332d796b995c" providerId="LiveId" clId="{4B01A3B7-C8EF-4431-B1BF-27163D9B9930}" dt="2020-07-23T07:01:05.872" v="509" actId="20577"/>
          <ac:spMkLst>
            <pc:docMk/>
            <pc:sldMk cId="3707729397" sldId="329"/>
            <ac:spMk id="3" creationId="{A6F70902-BF04-4569-AB73-2A926C6E7141}"/>
          </ac:spMkLst>
        </pc:spChg>
        <pc:spChg chg="mod">
          <ac:chgData name="Kevin Hernandez" userId="a3a5332d796b995c" providerId="LiveId" clId="{4B01A3B7-C8EF-4431-B1BF-27163D9B9930}" dt="2020-07-23T06:57:44.363" v="301" actId="1076"/>
          <ac:spMkLst>
            <pc:docMk/>
            <pc:sldMk cId="3707729397" sldId="329"/>
            <ac:spMk id="4" creationId="{1921B1C8-457B-4F8C-B9C4-58AAC765CC01}"/>
          </ac:spMkLst>
        </pc:spChg>
        <pc:spChg chg="mod">
          <ac:chgData name="Kevin Hernandez" userId="a3a5332d796b995c" providerId="LiveId" clId="{4B01A3B7-C8EF-4431-B1BF-27163D9B9930}" dt="2020-07-23T06:57:40.261" v="300" actId="1076"/>
          <ac:spMkLst>
            <pc:docMk/>
            <pc:sldMk cId="3707729397" sldId="329"/>
            <ac:spMk id="5" creationId="{47346D37-3E2F-4B6A-AA01-CF2D68DC0B44}"/>
          </ac:spMkLst>
        </pc:spChg>
      </pc:sldChg>
      <pc:sldChg chg="modSp mod">
        <pc:chgData name="Kevin Hernandez" userId="a3a5332d796b995c" providerId="LiveId" clId="{4B01A3B7-C8EF-4431-B1BF-27163D9B9930}" dt="2020-07-23T06:46:58.747" v="20" actId="1076"/>
        <pc:sldMkLst>
          <pc:docMk/>
          <pc:sldMk cId="1902962324" sldId="330"/>
        </pc:sldMkLst>
        <pc:spChg chg="mod">
          <ac:chgData name="Kevin Hernandez" userId="a3a5332d796b995c" providerId="LiveId" clId="{4B01A3B7-C8EF-4431-B1BF-27163D9B9930}" dt="2020-07-23T06:46:55.132" v="19" actId="1076"/>
          <ac:spMkLst>
            <pc:docMk/>
            <pc:sldMk cId="1902962324" sldId="330"/>
            <ac:spMk id="6" creationId="{935FDCFA-C5E6-4238-91AC-CD7E7368FC27}"/>
          </ac:spMkLst>
        </pc:spChg>
        <pc:spChg chg="mod">
          <ac:chgData name="Kevin Hernandez" userId="a3a5332d796b995c" providerId="LiveId" clId="{4B01A3B7-C8EF-4431-B1BF-27163D9B9930}" dt="2020-07-23T06:46:58.747" v="20" actId="1076"/>
          <ac:spMkLst>
            <pc:docMk/>
            <pc:sldMk cId="1902962324" sldId="330"/>
            <ac:spMk id="8" creationId="{0AF8F5FF-F622-464C-8828-48B9F835EB1E}"/>
          </ac:spMkLst>
        </pc:spChg>
      </pc:sldChg>
      <pc:sldChg chg="addSp modSp add mod modClrScheme chgLayout">
        <pc:chgData name="Kevin Hernandez" userId="a3a5332d796b995c" providerId="LiveId" clId="{4B01A3B7-C8EF-4431-B1BF-27163D9B9930}" dt="2020-07-23T14:18:41.365" v="1777" actId="20577"/>
        <pc:sldMkLst>
          <pc:docMk/>
          <pc:sldMk cId="8682404" sldId="331"/>
        </pc:sldMkLst>
        <pc:spChg chg="mod ord">
          <ac:chgData name="Kevin Hernandez" userId="a3a5332d796b995c" providerId="LiveId" clId="{4B01A3B7-C8EF-4431-B1BF-27163D9B9930}" dt="2020-07-23T08:20:58.828" v="1169" actId="1076"/>
          <ac:spMkLst>
            <pc:docMk/>
            <pc:sldMk cId="8682404" sldId="331"/>
            <ac:spMk id="2" creationId="{8E45AEF2-A89D-4055-9900-1D32F6865853}"/>
          </ac:spMkLst>
        </pc:spChg>
        <pc:spChg chg="add mod ord">
          <ac:chgData name="Kevin Hernandez" userId="a3a5332d796b995c" providerId="LiveId" clId="{4B01A3B7-C8EF-4431-B1BF-27163D9B9930}" dt="2020-07-23T14:18:41.365" v="1777" actId="20577"/>
          <ac:spMkLst>
            <pc:docMk/>
            <pc:sldMk cId="8682404" sldId="331"/>
            <ac:spMk id="3" creationId="{E56F8902-6D95-4C51-8D8F-935072920C68}"/>
          </ac:spMkLst>
        </pc:spChg>
      </pc:sldChg>
      <pc:sldChg chg="add del">
        <pc:chgData name="Kevin Hernandez" userId="a3a5332d796b995c" providerId="LiveId" clId="{4B01A3B7-C8EF-4431-B1BF-27163D9B9930}" dt="2020-07-23T14:13:15.364" v="1506" actId="47"/>
        <pc:sldMkLst>
          <pc:docMk/>
          <pc:sldMk cId="1889636091" sldId="332"/>
        </pc:sldMkLst>
      </pc:sldChg>
      <pc:sldChg chg="add del">
        <pc:chgData name="Kevin Hernandez" userId="a3a5332d796b995c" providerId="LiveId" clId="{4B01A3B7-C8EF-4431-B1BF-27163D9B9930}" dt="2020-07-23T07:40:49.441" v="829" actId="47"/>
        <pc:sldMkLst>
          <pc:docMk/>
          <pc:sldMk cId="4093786167" sldId="333"/>
        </pc:sldMkLst>
      </pc:sldChg>
      <pc:sldChg chg="add del">
        <pc:chgData name="Kevin Hernandez" userId="a3a5332d796b995c" providerId="LiveId" clId="{4B01A3B7-C8EF-4431-B1BF-27163D9B9930}" dt="2020-07-23T07:40:49.441" v="829" actId="47"/>
        <pc:sldMkLst>
          <pc:docMk/>
          <pc:sldMk cId="2352521342" sldId="334"/>
        </pc:sldMkLst>
      </pc:sldChg>
      <pc:sldChg chg="add del">
        <pc:chgData name="Kevin Hernandez" userId="a3a5332d796b995c" providerId="LiveId" clId="{4B01A3B7-C8EF-4431-B1BF-27163D9B9930}" dt="2020-07-23T07:40:49.441" v="829" actId="47"/>
        <pc:sldMkLst>
          <pc:docMk/>
          <pc:sldMk cId="1700054512" sldId="335"/>
        </pc:sldMkLst>
      </pc:sldChg>
      <pc:sldChg chg="add del">
        <pc:chgData name="Kevin Hernandez" userId="a3a5332d796b995c" providerId="LiveId" clId="{4B01A3B7-C8EF-4431-B1BF-27163D9B9930}" dt="2020-07-23T07:40:49.441" v="829" actId="47"/>
        <pc:sldMkLst>
          <pc:docMk/>
          <pc:sldMk cId="2837396584" sldId="336"/>
        </pc:sldMkLst>
      </pc:sldChg>
      <pc:sldChg chg="add">
        <pc:chgData name="Kevin Hernandez" userId="a3a5332d796b995c" providerId="LiveId" clId="{4B01A3B7-C8EF-4431-B1BF-27163D9B9930}" dt="2020-07-23T06:47:13.449" v="21"/>
        <pc:sldMkLst>
          <pc:docMk/>
          <pc:sldMk cId="1517529914" sldId="337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1309249755" sldId="338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2186705818" sldId="339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3380514641" sldId="340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609331880" sldId="341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1038890838" sldId="342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3416749949" sldId="343"/>
        </pc:sldMkLst>
      </pc:sldChg>
      <pc:sldChg chg="add">
        <pc:chgData name="Kevin Hernandez" userId="a3a5332d796b995c" providerId="LiveId" clId="{4B01A3B7-C8EF-4431-B1BF-27163D9B9930}" dt="2020-07-23T06:47:31.052" v="24"/>
        <pc:sldMkLst>
          <pc:docMk/>
          <pc:sldMk cId="1995609148" sldId="344"/>
        </pc:sldMkLst>
      </pc:sldChg>
      <pc:sldChg chg="addSp delSp modSp add mod">
        <pc:chgData name="Kevin Hernandez" userId="a3a5332d796b995c" providerId="LiveId" clId="{4B01A3B7-C8EF-4431-B1BF-27163D9B9930}" dt="2020-07-23T06:49:15.751" v="71" actId="1076"/>
        <pc:sldMkLst>
          <pc:docMk/>
          <pc:sldMk cId="2392976423" sldId="345"/>
        </pc:sldMkLst>
        <pc:spChg chg="mod">
          <ac:chgData name="Kevin Hernandez" userId="a3a5332d796b995c" providerId="LiveId" clId="{4B01A3B7-C8EF-4431-B1BF-27163D9B9930}" dt="2020-07-23T06:49:15.751" v="71" actId="1076"/>
          <ac:spMkLst>
            <pc:docMk/>
            <pc:sldMk cId="2392976423" sldId="345"/>
            <ac:spMk id="3" creationId="{00000000-0000-0000-0000-000000000000}"/>
          </ac:spMkLst>
        </pc:spChg>
        <pc:spChg chg="del">
          <ac:chgData name="Kevin Hernandez" userId="a3a5332d796b995c" providerId="LiveId" clId="{4B01A3B7-C8EF-4431-B1BF-27163D9B9930}" dt="2020-07-23T06:48:33.905" v="63" actId="478"/>
          <ac:spMkLst>
            <pc:docMk/>
            <pc:sldMk cId="2392976423" sldId="345"/>
            <ac:spMk id="4" creationId="{00000000-0000-0000-0000-000000000000}"/>
          </ac:spMkLst>
        </pc:spChg>
        <pc:spChg chg="add del mod">
          <ac:chgData name="Kevin Hernandez" userId="a3a5332d796b995c" providerId="LiveId" clId="{4B01A3B7-C8EF-4431-B1BF-27163D9B9930}" dt="2020-07-23T06:48:36.572" v="64" actId="478"/>
          <ac:spMkLst>
            <pc:docMk/>
            <pc:sldMk cId="2392976423" sldId="345"/>
            <ac:spMk id="5" creationId="{4B0CA54A-DF45-472C-84E0-4667EE62E56A}"/>
          </ac:spMkLst>
        </pc:spChg>
      </pc:sldChg>
      <pc:sldChg chg="addSp delSp modSp add mod modClrScheme chgLayout">
        <pc:chgData name="Kevin Hernandez" userId="a3a5332d796b995c" providerId="LiveId" clId="{4B01A3B7-C8EF-4431-B1BF-27163D9B9930}" dt="2020-07-23T07:36:32.997" v="828" actId="20577"/>
        <pc:sldMkLst>
          <pc:docMk/>
          <pc:sldMk cId="1028181456" sldId="346"/>
        </pc:sldMkLst>
        <pc:spChg chg="del mod ord">
          <ac:chgData name="Kevin Hernandez" userId="a3a5332d796b995c" providerId="LiveId" clId="{4B01A3B7-C8EF-4431-B1BF-27163D9B9930}" dt="2020-07-23T07:32:21.832" v="767" actId="478"/>
          <ac:spMkLst>
            <pc:docMk/>
            <pc:sldMk cId="1028181456" sldId="346"/>
            <ac:spMk id="2" creationId="{8E45AEF2-A89D-4055-9900-1D32F6865853}"/>
          </ac:spMkLst>
        </pc:spChg>
        <pc:spChg chg="del">
          <ac:chgData name="Kevin Hernandez" userId="a3a5332d796b995c" providerId="LiveId" clId="{4B01A3B7-C8EF-4431-B1BF-27163D9B9930}" dt="2020-07-23T06:50:12.108" v="74" actId="700"/>
          <ac:spMkLst>
            <pc:docMk/>
            <pc:sldMk cId="1028181456" sldId="346"/>
            <ac:spMk id="3" creationId="{A6F70902-BF04-4569-AB73-2A926C6E7141}"/>
          </ac:spMkLst>
        </pc:spChg>
        <pc:spChg chg="del">
          <ac:chgData name="Kevin Hernandez" userId="a3a5332d796b995c" providerId="LiveId" clId="{4B01A3B7-C8EF-4431-B1BF-27163D9B9930}" dt="2020-07-23T06:50:12.108" v="74" actId="700"/>
          <ac:spMkLst>
            <pc:docMk/>
            <pc:sldMk cId="1028181456" sldId="346"/>
            <ac:spMk id="4" creationId="{1921B1C8-457B-4F8C-B9C4-58AAC765CC01}"/>
          </ac:spMkLst>
        </pc:spChg>
        <pc:spChg chg="mod">
          <ac:chgData name="Kevin Hernandez" userId="a3a5332d796b995c" providerId="LiveId" clId="{4B01A3B7-C8EF-4431-B1BF-27163D9B9930}" dt="2020-07-23T07:35:32.260" v="818" actId="1076"/>
          <ac:spMkLst>
            <pc:docMk/>
            <pc:sldMk cId="1028181456" sldId="346"/>
            <ac:spMk id="5" creationId="{47346D37-3E2F-4B6A-AA01-CF2D68DC0B44}"/>
          </ac:spMkLst>
        </pc:spChg>
        <pc:spChg chg="add mod">
          <ac:chgData name="Kevin Hernandez" userId="a3a5332d796b995c" providerId="LiveId" clId="{4B01A3B7-C8EF-4431-B1BF-27163D9B9930}" dt="2020-07-23T07:35:44.949" v="820" actId="1076"/>
          <ac:spMkLst>
            <pc:docMk/>
            <pc:sldMk cId="1028181456" sldId="346"/>
            <ac:spMk id="6" creationId="{D24AAEA5-8214-4DBA-A6B7-A224C00B2B11}"/>
          </ac:spMkLst>
        </pc:spChg>
        <pc:spChg chg="add mod ord">
          <ac:chgData name="Kevin Hernandez" userId="a3a5332d796b995c" providerId="LiveId" clId="{4B01A3B7-C8EF-4431-B1BF-27163D9B9930}" dt="2020-07-23T07:35:36.169" v="819" actId="1076"/>
          <ac:spMkLst>
            <pc:docMk/>
            <pc:sldMk cId="1028181456" sldId="346"/>
            <ac:spMk id="7" creationId="{A4958678-93C7-4CD8-9C9F-BB582C289221}"/>
          </ac:spMkLst>
        </pc:spChg>
        <pc:spChg chg="add mod ord">
          <ac:chgData name="Kevin Hernandez" userId="a3a5332d796b995c" providerId="LiveId" clId="{4B01A3B7-C8EF-4431-B1BF-27163D9B9930}" dt="2020-07-23T07:36:32.997" v="828" actId="20577"/>
          <ac:spMkLst>
            <pc:docMk/>
            <pc:sldMk cId="1028181456" sldId="346"/>
            <ac:spMk id="8" creationId="{13C36E34-D46D-4082-B971-B82A9B43B85C}"/>
          </ac:spMkLst>
        </pc:spChg>
        <pc:spChg chg="add del mod">
          <ac:chgData name="Kevin Hernandez" userId="a3a5332d796b995c" providerId="LiveId" clId="{4B01A3B7-C8EF-4431-B1BF-27163D9B9930}" dt="2020-07-23T07:32:25.764" v="768" actId="478"/>
          <ac:spMkLst>
            <pc:docMk/>
            <pc:sldMk cId="1028181456" sldId="346"/>
            <ac:spMk id="10" creationId="{ED841FAA-642D-4092-A1AE-964B78627BAF}"/>
          </ac:spMkLst>
        </pc:spChg>
      </pc:sldChg>
      <pc:sldChg chg="modSp add mod">
        <pc:chgData name="Kevin Hernandez" userId="a3a5332d796b995c" providerId="LiveId" clId="{4B01A3B7-C8EF-4431-B1BF-27163D9B9930}" dt="2020-07-23T07:49:20.205" v="850" actId="255"/>
        <pc:sldMkLst>
          <pc:docMk/>
          <pc:sldMk cId="1352773362" sldId="347"/>
        </pc:sldMkLst>
        <pc:spChg chg="mod">
          <ac:chgData name="Kevin Hernandez" userId="a3a5332d796b995c" providerId="LiveId" clId="{4B01A3B7-C8EF-4431-B1BF-27163D9B9930}" dt="2020-07-23T07:26:14.023" v="727" actId="20577"/>
          <ac:spMkLst>
            <pc:docMk/>
            <pc:sldMk cId="1352773362" sldId="347"/>
            <ac:spMk id="2" creationId="{8E45AEF2-A89D-4055-9900-1D32F6865853}"/>
          </ac:spMkLst>
        </pc:spChg>
        <pc:spChg chg="mod">
          <ac:chgData name="Kevin Hernandez" userId="a3a5332d796b995c" providerId="LiveId" clId="{4B01A3B7-C8EF-4431-B1BF-27163D9B9930}" dt="2020-07-23T07:49:20.205" v="850" actId="255"/>
          <ac:spMkLst>
            <pc:docMk/>
            <pc:sldMk cId="1352773362" sldId="347"/>
            <ac:spMk id="4" creationId="{1DEFE6C9-261A-41DD-8B78-760B4BD65046}"/>
          </ac:spMkLst>
        </pc:spChg>
      </pc:sldChg>
      <pc:sldChg chg="modSp add del mod">
        <pc:chgData name="Kevin Hernandez" userId="a3a5332d796b995c" providerId="LiveId" clId="{4B01A3B7-C8EF-4431-B1BF-27163D9B9930}" dt="2020-07-23T08:15:22.657" v="1144" actId="20577"/>
        <pc:sldMkLst>
          <pc:docMk/>
          <pc:sldMk cId="1963664296" sldId="348"/>
        </pc:sldMkLst>
        <pc:spChg chg="mod">
          <ac:chgData name="Kevin Hernandez" userId="a3a5332d796b995c" providerId="LiveId" clId="{4B01A3B7-C8EF-4431-B1BF-27163D9B9930}" dt="2020-07-23T08:15:22.657" v="1144" actId="20577"/>
          <ac:spMkLst>
            <pc:docMk/>
            <pc:sldMk cId="1963664296" sldId="348"/>
            <ac:spMk id="3" creationId="{F28737B6-1573-4B19-AFCE-CF68DCADDCFC}"/>
          </ac:spMkLst>
        </pc:spChg>
      </pc:sldChg>
      <pc:sldChg chg="modSp add del mod">
        <pc:chgData name="Kevin Hernandez" userId="a3a5332d796b995c" providerId="LiveId" clId="{4B01A3B7-C8EF-4431-B1BF-27163D9B9930}" dt="2020-07-23T14:26:37.822" v="2000" actId="20577"/>
        <pc:sldMkLst>
          <pc:docMk/>
          <pc:sldMk cId="3359578915" sldId="349"/>
        </pc:sldMkLst>
        <pc:spChg chg="mod">
          <ac:chgData name="Kevin Hernandez" userId="a3a5332d796b995c" providerId="LiveId" clId="{4B01A3B7-C8EF-4431-B1BF-27163D9B9930}" dt="2020-07-23T14:26:37.822" v="2000" actId="20577"/>
          <ac:spMkLst>
            <pc:docMk/>
            <pc:sldMk cId="3359578915" sldId="349"/>
            <ac:spMk id="4" creationId="{1DEFE6C9-261A-41DD-8B78-760B4BD65046}"/>
          </ac:spMkLst>
        </pc:spChg>
      </pc:sldChg>
      <pc:sldChg chg="modSp add del mod">
        <pc:chgData name="Kevin Hernandez" userId="a3a5332d796b995c" providerId="LiveId" clId="{4B01A3B7-C8EF-4431-B1BF-27163D9B9930}" dt="2020-07-23T14:21:28.766" v="1832" actId="255"/>
        <pc:sldMkLst>
          <pc:docMk/>
          <pc:sldMk cId="1476864942" sldId="350"/>
        </pc:sldMkLst>
        <pc:spChg chg="mod">
          <ac:chgData name="Kevin Hernandez" userId="a3a5332d796b995c" providerId="LiveId" clId="{4B01A3B7-C8EF-4431-B1BF-27163D9B9930}" dt="2020-07-23T14:21:28.766" v="1832" actId="255"/>
          <ac:spMkLst>
            <pc:docMk/>
            <pc:sldMk cId="1476864942" sldId="350"/>
            <ac:spMk id="4" creationId="{1DEFE6C9-261A-41DD-8B78-760B4BD65046}"/>
          </ac:spMkLst>
        </pc:spChg>
      </pc:sldChg>
      <pc:sldChg chg="modSp add del mod">
        <pc:chgData name="Kevin Hernandez" userId="a3a5332d796b995c" providerId="LiveId" clId="{4B01A3B7-C8EF-4431-B1BF-27163D9B9930}" dt="2020-07-23T07:52:49.804" v="905" actId="20577"/>
        <pc:sldMkLst>
          <pc:docMk/>
          <pc:sldMk cId="1321514166" sldId="351"/>
        </pc:sldMkLst>
        <pc:spChg chg="mod">
          <ac:chgData name="Kevin Hernandez" userId="a3a5332d796b995c" providerId="LiveId" clId="{4B01A3B7-C8EF-4431-B1BF-27163D9B9930}" dt="2020-07-23T07:52:19.521" v="889" actId="20577"/>
          <ac:spMkLst>
            <pc:docMk/>
            <pc:sldMk cId="1321514166" sldId="351"/>
            <ac:spMk id="7" creationId="{A4958678-93C7-4CD8-9C9F-BB582C289221}"/>
          </ac:spMkLst>
        </pc:spChg>
        <pc:spChg chg="mod">
          <ac:chgData name="Kevin Hernandez" userId="a3a5332d796b995c" providerId="LiveId" clId="{4B01A3B7-C8EF-4431-B1BF-27163D9B9930}" dt="2020-07-23T07:52:49.804" v="905" actId="20577"/>
          <ac:spMkLst>
            <pc:docMk/>
            <pc:sldMk cId="1321514166" sldId="351"/>
            <ac:spMk id="8" creationId="{13C36E34-D46D-4082-B971-B82A9B43B85C}"/>
          </ac:spMkLst>
        </pc:spChg>
      </pc:sldChg>
      <pc:sldChg chg="modSp add del mod">
        <pc:chgData name="Kevin Hernandez" userId="a3a5332d796b995c" providerId="LiveId" clId="{4B01A3B7-C8EF-4431-B1BF-27163D9B9930}" dt="2020-07-23T14:21:45.536" v="1842" actId="20577"/>
        <pc:sldMkLst>
          <pc:docMk/>
          <pc:sldMk cId="3069923850" sldId="352"/>
        </pc:sldMkLst>
        <pc:spChg chg="mod">
          <ac:chgData name="Kevin Hernandez" userId="a3a5332d796b995c" providerId="LiveId" clId="{4B01A3B7-C8EF-4431-B1BF-27163D9B9930}" dt="2020-07-23T14:21:45.536" v="1842" actId="20577"/>
          <ac:spMkLst>
            <pc:docMk/>
            <pc:sldMk cId="3069923850" sldId="352"/>
            <ac:spMk id="3" creationId="{A6F70902-BF04-4569-AB73-2A926C6E7141}"/>
          </ac:spMkLst>
        </pc:spChg>
        <pc:spChg chg="mod">
          <ac:chgData name="Kevin Hernandez" userId="a3a5332d796b995c" providerId="LiveId" clId="{4B01A3B7-C8EF-4431-B1BF-27163D9B9930}" dt="2020-07-23T08:09:54.877" v="1005" actId="2711"/>
          <ac:spMkLst>
            <pc:docMk/>
            <pc:sldMk cId="3069923850" sldId="352"/>
            <ac:spMk id="4" creationId="{1921B1C8-457B-4F8C-B9C4-58AAC765CC01}"/>
          </ac:spMkLst>
        </pc:spChg>
      </pc:sldChg>
      <pc:sldChg chg="modSp add mod">
        <pc:chgData name="Kevin Hernandez" userId="a3a5332d796b995c" providerId="LiveId" clId="{4B01A3B7-C8EF-4431-B1BF-27163D9B9930}" dt="2020-07-23T14:25:23.393" v="1874" actId="20577"/>
        <pc:sldMkLst>
          <pc:docMk/>
          <pc:sldMk cId="3864033523" sldId="353"/>
        </pc:sldMkLst>
        <pc:spChg chg="mod">
          <ac:chgData name="Kevin Hernandez" userId="a3a5332d796b995c" providerId="LiveId" clId="{4B01A3B7-C8EF-4431-B1BF-27163D9B9930}" dt="2020-07-23T14:25:23.393" v="1874" actId="20577"/>
          <ac:spMkLst>
            <pc:docMk/>
            <pc:sldMk cId="3864033523" sldId="353"/>
            <ac:spMk id="3" creationId="{0E71015E-BE26-4F56-B6DB-8A3CFD9EEE93}"/>
          </ac:spMkLst>
        </pc:spChg>
      </pc:sldChg>
      <pc:sldChg chg="addSp delSp modSp new mod">
        <pc:chgData name="Kevin Hernandez" userId="a3a5332d796b995c" providerId="LiveId" clId="{4B01A3B7-C8EF-4431-B1BF-27163D9B9930}" dt="2020-07-24T21:05:30.015" v="2101" actId="14100"/>
        <pc:sldMkLst>
          <pc:docMk/>
          <pc:sldMk cId="3301606504" sldId="363"/>
        </pc:sldMkLst>
        <pc:spChg chg="del">
          <ac:chgData name="Kevin Hernandez" userId="a3a5332d796b995c" providerId="LiveId" clId="{4B01A3B7-C8EF-4431-B1BF-27163D9B9930}" dt="2020-07-24T21:03:10.051" v="2005" actId="478"/>
          <ac:spMkLst>
            <pc:docMk/>
            <pc:sldMk cId="3301606504" sldId="363"/>
            <ac:spMk id="2" creationId="{8FC0DAAF-67DC-49FD-B7AF-093C04B9EC38}"/>
          </ac:spMkLst>
        </pc:spChg>
        <pc:spChg chg="add mod">
          <ac:chgData name="Kevin Hernandez" userId="a3a5332d796b995c" providerId="LiveId" clId="{4B01A3B7-C8EF-4431-B1BF-27163D9B9930}" dt="2020-07-24T21:03:27.070" v="2024" actId="1076"/>
          <ac:spMkLst>
            <pc:docMk/>
            <pc:sldMk cId="3301606504" sldId="363"/>
            <ac:spMk id="3" creationId="{B8EDC2E6-4549-4D5E-926E-CF5D2F7DC9CC}"/>
          </ac:spMkLst>
        </pc:spChg>
        <pc:spChg chg="add mod">
          <ac:chgData name="Kevin Hernandez" userId="a3a5332d796b995c" providerId="LiveId" clId="{4B01A3B7-C8EF-4431-B1BF-27163D9B9930}" dt="2020-07-24T21:05:30.015" v="2101" actId="14100"/>
          <ac:spMkLst>
            <pc:docMk/>
            <pc:sldMk cId="3301606504" sldId="363"/>
            <ac:spMk id="4" creationId="{53B6E7B1-3ADF-48B7-ABB5-2A0B7A5E5D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tonresearch.com/2017/06/01/hidden-layers.html" TargetMode="External"/><Relationship Id="rId2" Type="http://schemas.openxmlformats.org/officeDocument/2006/relationships/hyperlink" Target="http://dstath.users.uth.gr/papers/IJRS2009_Stathaki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rocool95/Signature-Forgery-Recogntion" TargetMode="External"/><Relationship Id="rId2" Type="http://schemas.openxmlformats.org/officeDocument/2006/relationships/hyperlink" Target="https://github.com/shakti365/Signature-Forgery-Det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5.05787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3324726"/>
            <a:ext cx="8229600" cy="1447800"/>
          </a:xfrm>
        </p:spPr>
        <p:txBody>
          <a:bodyPr>
            <a:normAutofit/>
          </a:bodyPr>
          <a:lstStyle/>
          <a:p>
            <a:r>
              <a:rPr lang="en-US" sz="9600" dirty="0" err="1"/>
              <a:t>Propuestas</a:t>
            </a:r>
            <a:endParaRPr lang="en-US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7391400" cy="1219200"/>
          </a:xfrm>
        </p:spPr>
        <p:txBody>
          <a:bodyPr>
            <a:normAutofit/>
          </a:bodyPr>
          <a:lstStyle/>
          <a:p>
            <a:r>
              <a:rPr lang="it-IT" sz="2800" dirty="0"/>
              <a:t>Kevin José hernández marroquín  17001095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85800"/>
            <a:ext cx="4401967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Alcance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0902-BF04-4569-AB73-2A926C6E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012" y="1676400"/>
            <a:ext cx="4724400" cy="5029200"/>
          </a:xfrm>
        </p:spPr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fisioterapista, le será posible: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Administrar pacientes y sus rutinas.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Consultar </a:t>
            </a:r>
            <a:r>
              <a:rPr lang="es-G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del paciente.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Administración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ejercicios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Asignación de </a:t>
            </a:r>
            <a:r>
              <a:rPr lang="es-G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reminders</a:t>
            </a:r>
            <a:endParaRPr lang="es-G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Gestionar progreso de sus pacientes.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paciente podrá: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Consultar su rutina, sus ejercicios asignados, su fisioterapeuta y su progreso.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Enviar </a:t>
            </a:r>
            <a:r>
              <a:rPr lang="es-G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 fisioterapeuta sobre su estado de salud.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Recibir recordatorios sobre sus próximas citas.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Además: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Servicio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chat y de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notificaciones</a:t>
            </a:r>
            <a:endParaRPr lang="en-US" sz="1800" dirty="0"/>
          </a:p>
          <a:p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B1C8-457B-4F8C-B9C4-58AAC765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835" y="1676400"/>
            <a:ext cx="4419600" cy="41148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de un AI que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 interfaz de usuario</a:t>
            </a:r>
            <a:endParaRPr lang="es-GT" dirty="0"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 err="1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GT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mejorado.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ES" dirty="0"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 manera de cómo se despliega al paciente su diagnóstico.</a:t>
            </a:r>
            <a:endParaRPr lang="es-GT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GT" dirty="0">
              <a:effectLst/>
              <a:latin typeface="Corbel" panose="020B0503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46D37-3E2F-4B6A-AA01-CF2D68DC0B44}"/>
              </a:ext>
            </a:extLst>
          </p:cNvPr>
          <p:cNvSpPr txBox="1">
            <a:spLocks/>
          </p:cNvSpPr>
          <p:nvPr/>
        </p:nvSpPr>
        <p:spPr>
          <a:xfrm>
            <a:off x="6665435" y="647700"/>
            <a:ext cx="4572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Mejoras</a:t>
            </a:r>
            <a:r>
              <a:rPr lang="en-US" sz="4400" b="1" dirty="0"/>
              <a:t> a </a:t>
            </a:r>
            <a:r>
              <a:rPr lang="en-US" sz="4400" b="1" dirty="0" err="1"/>
              <a:t>Futuro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77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5FDCFA-C5E6-4238-91AC-CD7E736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895600"/>
            <a:ext cx="9144001" cy="12192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19029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DC2E6-4549-4D5E-926E-CF5D2F7D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144001" cy="762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Trabajo</a:t>
            </a:r>
            <a:r>
              <a:rPr lang="en-US" sz="4400" b="1" dirty="0"/>
              <a:t> </a:t>
            </a:r>
            <a:r>
              <a:rPr lang="en-US" sz="4400" b="1" dirty="0" err="1"/>
              <a:t>Hecho</a:t>
            </a:r>
            <a:r>
              <a:rPr lang="en-US" sz="4400" b="1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B6E7B1-3ADF-48B7-ABB5-2A0B7A5E5D35}"/>
              </a:ext>
            </a:extLst>
          </p:cNvPr>
          <p:cNvSpPr txBox="1">
            <a:spLocks/>
          </p:cNvSpPr>
          <p:nvPr/>
        </p:nvSpPr>
        <p:spPr>
          <a:xfrm>
            <a:off x="1522411" y="1524000"/>
            <a:ext cx="8610601" cy="5029200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GT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Funcionalidad Fisioterapista: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Administrar pacientes y sus rutinas. (Hecho)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Consultar </a:t>
            </a:r>
            <a:r>
              <a:rPr lang="es-GT" dirty="0" err="1"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 del paciente.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Administración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ejercicios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(Hecho)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Asignación de </a:t>
            </a:r>
            <a:r>
              <a:rPr lang="es-GT" dirty="0" err="1">
                <a:ea typeface="Calibri" panose="020F0502020204030204" pitchFamily="34" charset="0"/>
                <a:cs typeface="Times New Roman" panose="02020603050405020304" pitchFamily="18" charset="0"/>
              </a:rPr>
              <a:t>reminders</a:t>
            </a:r>
            <a:endParaRPr lang="es-G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Gestionar progreso de sus pacientes. (Hecho)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spcBef>
                <a:spcPts val="0"/>
              </a:spcBef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GT" sz="2000" dirty="0">
                <a:ea typeface="Calibri" panose="020F0502020204030204" pitchFamily="34" charset="0"/>
                <a:cs typeface="Times New Roman" panose="02020603050405020304" pitchFamily="18" charset="0"/>
              </a:rPr>
              <a:t>El paciente podrá: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Consultar su rutina, sus ejercicios asignados, su fisioterapeuta y su progreso. (Hecho)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Enviar </a:t>
            </a:r>
            <a:r>
              <a:rPr lang="es-GT" dirty="0" err="1"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 al fisioterapeuta sobre su estado de salud.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Recibir recordatorios sobre sus próximas citas. </a:t>
            </a: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s-GT" sz="2000" dirty="0">
                <a:ea typeface="Calibri" panose="020F0502020204030204" pitchFamily="34" charset="0"/>
                <a:cs typeface="Times New Roman" panose="02020603050405020304" pitchFamily="18" charset="0"/>
              </a:rPr>
              <a:t>Además: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Servicio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de chat </a:t>
            </a: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(Hecho)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Servicio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notificaciones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6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327A1D2-4209-4E16-B275-EBB05B40F54F}"/>
              </a:ext>
            </a:extLst>
          </p:cNvPr>
          <p:cNvSpPr txBox="1">
            <a:spLocks/>
          </p:cNvSpPr>
          <p:nvPr/>
        </p:nvSpPr>
        <p:spPr>
          <a:xfrm>
            <a:off x="1979612" y="17526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err="1"/>
              <a:t>Propuesta</a:t>
            </a:r>
            <a:r>
              <a:rPr lang="en-US" sz="9600" b="1" dirty="0"/>
              <a:t> #2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61945A8-6B25-4888-B52E-03F92FB24FDF}"/>
              </a:ext>
            </a:extLst>
          </p:cNvPr>
          <p:cNvSpPr txBox="1">
            <a:spLocks/>
          </p:cNvSpPr>
          <p:nvPr/>
        </p:nvSpPr>
        <p:spPr>
          <a:xfrm>
            <a:off x="455612" y="3581400"/>
            <a:ext cx="10896600" cy="16312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entury" panose="02040604050505020304" pitchFamily="18" charset="0"/>
              </a:rPr>
              <a:t>Optimized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823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03" y="5334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el </a:t>
            </a:r>
            <a:r>
              <a:rPr lang="en-US" sz="4400" b="1" dirty="0" err="1"/>
              <a:t>Problema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8902-6D95-4C51-8D8F-93507292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existe una regla, metodología o ecuación universalmente aceptada.</a:t>
            </a:r>
          </a:p>
          <a:p>
            <a:r>
              <a:rPr lang="es-GT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 la complejidad del modelo.</a:t>
            </a:r>
          </a:p>
          <a:p>
            <a:r>
              <a:rPr lang="es-GT" sz="3200" dirty="0">
                <a:ea typeface="Calibri" panose="020F0502020204030204" pitchFamily="34" charset="0"/>
                <a:cs typeface="Times New Roman" panose="02020603050405020304" pitchFamily="18" charset="0"/>
              </a:rPr>
              <a:t>Problemas de </a:t>
            </a:r>
            <a:r>
              <a:rPr lang="es-GT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es-GT" sz="3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GT" sz="32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Redes MPL.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023" y="609600"/>
            <a:ext cx="9144001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la </a:t>
            </a:r>
            <a:r>
              <a:rPr lang="en-US" sz="4400" b="1" dirty="0" err="1"/>
              <a:t>Propuesta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015E-BE26-4F56-B6DB-8A3CFD9E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Encontrar una función o metodología: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Respaldada</a:t>
            </a:r>
            <a:r>
              <a:rPr lang="en-US" sz="2800" dirty="0"/>
              <a:t> por </a:t>
            </a:r>
            <a:r>
              <a:rPr lang="en-US" sz="2800" dirty="0" err="1"/>
              <a:t>conocimientos</a:t>
            </a:r>
            <a:r>
              <a:rPr lang="en-US" sz="2800" dirty="0"/>
              <a:t> </a:t>
            </a:r>
            <a:r>
              <a:rPr lang="en-US" sz="2800" dirty="0" err="1"/>
              <a:t>teóricos</a:t>
            </a:r>
            <a:r>
              <a:rPr lang="en-US" sz="2800" dirty="0"/>
              <a:t> y por </a:t>
            </a:r>
            <a:r>
              <a:rPr lang="en-US" sz="2800" dirty="0" err="1"/>
              <a:t>experimentación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Debidamente</a:t>
            </a:r>
            <a:r>
              <a:rPr lang="en-US" sz="2800" dirty="0"/>
              <a:t> </a:t>
            </a:r>
            <a:r>
              <a:rPr lang="en-US" sz="2800" dirty="0" err="1"/>
              <a:t>documentada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Generalice</a:t>
            </a:r>
            <a:r>
              <a:rPr lang="en-US" sz="2800" dirty="0"/>
              <a:t> la mayor </a:t>
            </a:r>
            <a:r>
              <a:rPr lang="en-US" sz="2800" dirty="0" err="1"/>
              <a:t>cantidad</a:t>
            </a:r>
            <a:r>
              <a:rPr lang="en-US" sz="2800" dirty="0"/>
              <a:t> de </a:t>
            </a:r>
            <a:r>
              <a:rPr lang="en-US" sz="2800" dirty="0" err="1"/>
              <a:t>problemas</a:t>
            </a:r>
            <a:r>
              <a:rPr lang="en-US" sz="2800" dirty="0"/>
              <a:t> de supervised learning.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Depende</a:t>
            </a:r>
            <a:r>
              <a:rPr lang="en-US" sz="2800" dirty="0"/>
              <a:t> de: # inputs y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problema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0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Soluciones</a:t>
            </a:r>
            <a:r>
              <a:rPr lang="en-US" sz="4400" b="1" dirty="0"/>
              <a:t> </a:t>
            </a:r>
            <a:r>
              <a:rPr lang="en-US" sz="4400" b="1" dirty="0" err="1"/>
              <a:t>Similares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7B6-1573-4B19-AFCE-CF68DCAD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http://dstath.users.uth.gr/papers/IJRS2009_Stathakis.pdf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 un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hecho por </a:t>
            </a:r>
            <a:r>
              <a:rPr lang="es-GT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Tayler</a:t>
            </a:r>
            <a:r>
              <a:rPr lang="es-GT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Francis </a:t>
            </a:r>
            <a:r>
              <a:rPr lang="es-GT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GT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GT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Solución propone utilizar “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Genetic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https://www.heatonresearch.com/2017/06/01/hidden-layers.html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Solución propone 3 reglas bastante sencillas, peor no profundiza en la obtención de dichas reglas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 a redes neuronales MLP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https://www.heatonresearch.com/2017/06/01/hidden-layers.html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Utilizar secuencias convergentes para encontrar el número óptimo de neuronas.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¿Que me </a:t>
            </a:r>
            <a:r>
              <a:rPr lang="en-US" sz="4400" b="1" dirty="0" err="1"/>
              <a:t>Diferencia</a:t>
            </a:r>
            <a:r>
              <a:rPr lang="en-US" sz="4400" b="1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E6C9-261A-41DD-8B78-760B4BD6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28800"/>
            <a:ext cx="9134391" cy="4114801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es-GT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 tanto teórico como práctico.</a:t>
            </a:r>
          </a:p>
          <a:p>
            <a:pPr marL="0" algn="just">
              <a:spcBef>
                <a:spcPts val="0"/>
              </a:spcBef>
            </a:pPr>
            <a:endParaRPr lang="es-GT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No depender de otras redes.</a:t>
            </a:r>
          </a:p>
          <a:p>
            <a:pPr marL="0" algn="just">
              <a:spcBef>
                <a:spcPts val="0"/>
              </a:spcBef>
            </a:pPr>
            <a:endParaRPr lang="es-G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Encontrar una ecuación o metodología.</a:t>
            </a:r>
          </a:p>
          <a:p>
            <a:pPr marL="0" algn="just">
              <a:spcBef>
                <a:spcPts val="0"/>
              </a:spcBef>
            </a:pPr>
            <a:endParaRPr lang="es-GT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endParaRPr lang="es-G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endParaRPr lang="es-G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GT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s-GT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Retos</a:t>
            </a:r>
            <a:endParaRPr lang="en-US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E6C9-261A-41DD-8B78-760B4BD6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16" y="1600200"/>
            <a:ext cx="9896392" cy="441960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Primer trabajo de investigación extensiva.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 un problema abierto que no se ha resuelto hasta el día de hoy.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 redes neuronales son modelos cuyos mecanismos son bastante complejos.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matemática puede llegar a niveles muy avanzados.</a:t>
            </a:r>
          </a:p>
        </p:txBody>
      </p:sp>
    </p:spTree>
    <p:extLst>
      <p:ext uri="{BB962C8B-B14F-4D97-AF65-F5344CB8AC3E}">
        <p14:creationId xmlns:p14="http://schemas.microsoft.com/office/powerpoint/2010/main" val="14768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58678-93C7-4CD8-9C9F-BB582C28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3" y="1447802"/>
            <a:ext cx="5011568" cy="5029198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Puede que no exista una solución.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conocimiento básico.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asos particulares que no siguen o no cumplen con la solución.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problema puede ser bastante complejo y muy abstracto.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C36E34-D46D-4082-B971-B82A9B43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785" y="1524000"/>
            <a:ext cx="4419600" cy="411480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Tiempo limitado.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oder computacional disponible.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carga de trabajo.</a:t>
            </a: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Conocimiento matemático.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46D37-3E2F-4B6A-AA01-CF2D68DC0B44}"/>
              </a:ext>
            </a:extLst>
          </p:cNvPr>
          <p:cNvSpPr txBox="1">
            <a:spLocks/>
          </p:cNvSpPr>
          <p:nvPr/>
        </p:nvSpPr>
        <p:spPr>
          <a:xfrm>
            <a:off x="1894597" y="534509"/>
            <a:ext cx="3048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Problemas</a:t>
            </a:r>
            <a:endParaRPr lang="en-US" sz="4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AAEA5-8214-4DBA-A6B7-A224C00B2B11}"/>
              </a:ext>
            </a:extLst>
          </p:cNvPr>
          <p:cNvSpPr txBox="1">
            <a:spLocks/>
          </p:cNvSpPr>
          <p:nvPr/>
        </p:nvSpPr>
        <p:spPr>
          <a:xfrm>
            <a:off x="6789028" y="534509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Limitaciones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15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B48D-1387-4501-A9CC-BD2628FB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191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56E8-8607-4F54-86F6-201C3249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446" y="1371599"/>
            <a:ext cx="9512966" cy="5067301"/>
          </a:xfrm>
        </p:spPr>
        <p:txBody>
          <a:bodyPr>
            <a:normAutofit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 err="1"/>
              <a:t>Propuesta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resuelve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?</a:t>
            </a:r>
          </a:p>
          <a:p>
            <a:r>
              <a:rPr lang="en-US" dirty="0" err="1"/>
              <a:t>Soluciones</a:t>
            </a:r>
            <a:r>
              <a:rPr lang="en-US" dirty="0"/>
              <a:t> </a:t>
            </a:r>
            <a:r>
              <a:rPr lang="en-US" dirty="0" err="1"/>
              <a:t>actuales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diferencia</a:t>
            </a:r>
            <a:r>
              <a:rPr lang="en-US" dirty="0"/>
              <a:t>?</a:t>
            </a:r>
          </a:p>
          <a:p>
            <a:r>
              <a:rPr lang="en-US" dirty="0" err="1"/>
              <a:t>Retos</a:t>
            </a:r>
            <a:r>
              <a:rPr lang="en-US" dirty="0"/>
              <a:t>, </a:t>
            </a:r>
            <a:r>
              <a:rPr lang="en-US" dirty="0" err="1"/>
              <a:t>problemas</a:t>
            </a:r>
            <a:r>
              <a:rPr lang="en-US" dirty="0"/>
              <a:t> y </a:t>
            </a:r>
            <a:r>
              <a:rPr lang="en-US" dirty="0" err="1"/>
              <a:t>limitantes</a:t>
            </a:r>
            <a:endParaRPr lang="en-US" dirty="0"/>
          </a:p>
          <a:p>
            <a:r>
              <a:rPr lang="en-US" dirty="0" err="1"/>
              <a:t>Alcances</a:t>
            </a:r>
            <a:endParaRPr lang="en-US" dirty="0"/>
          </a:p>
          <a:p>
            <a:r>
              <a:rPr lang="en-US" dirty="0" err="1"/>
              <a:t>Mejoras</a:t>
            </a:r>
            <a:r>
              <a:rPr lang="en-US" dirty="0"/>
              <a:t> a </a:t>
            </a:r>
            <a:r>
              <a:rPr lang="en-US" dirty="0" err="1"/>
              <a:t>Futuro</a:t>
            </a:r>
            <a:endParaRPr lang="en-US" dirty="0"/>
          </a:p>
          <a:p>
            <a:r>
              <a:rPr lang="en-US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32125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85800"/>
            <a:ext cx="4401967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Alcance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0902-BF04-4569-AB73-2A926C6E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012" y="1676400"/>
            <a:ext cx="4419600" cy="5029200"/>
          </a:xfrm>
        </p:spPr>
        <p:txBody>
          <a:bodyPr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Determinar el número óptimo de neuronas de una red neuronal.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solución solamente dependerá de: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9912" lvl="2" indent="-3429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número de parámetros disponibles.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7849" lvl="2" indent="-3429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tipo de problema: clasificación o regresión.</a:t>
            </a:r>
            <a:endParaRPr lang="es-G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Algunas variables se considerarán constantes.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B1C8-457B-4F8C-B9C4-58AAC765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835" y="1676400"/>
            <a:ext cx="4419600" cy="411480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Optimizar la solución para que tome en cuenta más parámetros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Intentar generalizar más el Problema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Encontrar una solución para otros tipos de redes neuronales.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G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46D37-3E2F-4B6A-AA01-CF2D68DC0B44}"/>
              </a:ext>
            </a:extLst>
          </p:cNvPr>
          <p:cNvSpPr txBox="1">
            <a:spLocks/>
          </p:cNvSpPr>
          <p:nvPr/>
        </p:nvSpPr>
        <p:spPr>
          <a:xfrm>
            <a:off x="6665435" y="647700"/>
            <a:ext cx="4572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Mejoras</a:t>
            </a:r>
            <a:r>
              <a:rPr lang="en-US" sz="4400" b="1" dirty="0"/>
              <a:t> a </a:t>
            </a:r>
            <a:r>
              <a:rPr lang="en-US" sz="4400" b="1" dirty="0" err="1"/>
              <a:t>Futuro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699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5FDCFA-C5E6-4238-91AC-CD7E736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895600"/>
            <a:ext cx="9144001" cy="12192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415556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327A1D2-4209-4E16-B275-EBB05B40F54F}"/>
              </a:ext>
            </a:extLst>
          </p:cNvPr>
          <p:cNvSpPr txBox="1">
            <a:spLocks/>
          </p:cNvSpPr>
          <p:nvPr/>
        </p:nvSpPr>
        <p:spPr>
          <a:xfrm>
            <a:off x="1979612" y="17526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err="1"/>
              <a:t>Propuesta</a:t>
            </a:r>
            <a:r>
              <a:rPr lang="en-US" sz="9600" b="1" dirty="0"/>
              <a:t> #3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61945A8-6B25-4888-B52E-03F92FB24FDF}"/>
              </a:ext>
            </a:extLst>
          </p:cNvPr>
          <p:cNvSpPr txBox="1">
            <a:spLocks/>
          </p:cNvSpPr>
          <p:nvPr/>
        </p:nvSpPr>
        <p:spPr>
          <a:xfrm>
            <a:off x="1674812" y="3429000"/>
            <a:ext cx="8839200" cy="190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700" dirty="0">
                <a:latin typeface="Century" panose="02040604050505020304" pitchFamily="18" charset="0"/>
              </a:rPr>
              <a:t>Signature Forgery Detection</a:t>
            </a:r>
          </a:p>
        </p:txBody>
      </p:sp>
    </p:spTree>
    <p:extLst>
      <p:ext uri="{BB962C8B-B14F-4D97-AF65-F5344CB8AC3E}">
        <p14:creationId xmlns:p14="http://schemas.microsoft.com/office/powerpoint/2010/main" val="221509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03" y="5334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el </a:t>
            </a:r>
            <a:r>
              <a:rPr lang="en-US" sz="4400" b="1" dirty="0" err="1"/>
              <a:t>Problema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8902-6D95-4C51-8D8F-93507292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falsificación ha sido un problema acarreado desde la antigüedad</a:t>
            </a:r>
          </a:p>
          <a:p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Falsificación de firmas: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GT" sz="3200" dirty="0">
                <a:ea typeface="Calibri" panose="020F0502020204030204" pitchFamily="34" charset="0"/>
                <a:cs typeface="Times New Roman" panose="02020603050405020304" pitchFamily="18" charset="0"/>
              </a:rPr>
              <a:t>Objetos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Documentos</a:t>
            </a:r>
          </a:p>
          <a:p>
            <a:r>
              <a:rPr lang="es-GT" sz="3200" dirty="0">
                <a:cs typeface="Times New Roman" panose="02020603050405020304" pitchFamily="18" charset="0"/>
              </a:rPr>
              <a:t>Expertos o la persona portadora de la firma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44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023" y="609600"/>
            <a:ext cx="9144001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la </a:t>
            </a:r>
            <a:r>
              <a:rPr lang="en-US" sz="4400" b="1" dirty="0" err="1"/>
              <a:t>Propuesta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015E-BE26-4F56-B6DB-8A3CFD9E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ArtificiaI</a:t>
            </a: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3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err="1"/>
              <a:t>Analizar</a:t>
            </a:r>
            <a:r>
              <a:rPr lang="en-US" sz="3200" dirty="0"/>
              <a:t> </a:t>
            </a:r>
            <a:r>
              <a:rPr lang="en-US" sz="3200" dirty="0" err="1"/>
              <a:t>firmas</a:t>
            </a:r>
            <a:endParaRPr lang="es-GT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Observación objetiv</a:t>
            </a:r>
            <a:r>
              <a:rPr lang="es-GT" sz="3200" dirty="0"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endParaRPr lang="es-GT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Veredicto insesgado.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GT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Extracción de características y patrones</a:t>
            </a:r>
          </a:p>
        </p:txBody>
      </p:sp>
    </p:spTree>
    <p:extLst>
      <p:ext uri="{BB962C8B-B14F-4D97-AF65-F5344CB8AC3E}">
        <p14:creationId xmlns:p14="http://schemas.microsoft.com/office/powerpoint/2010/main" val="23506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Soluciones</a:t>
            </a:r>
            <a:r>
              <a:rPr lang="en-US" sz="4400" b="1" dirty="0"/>
              <a:t> </a:t>
            </a:r>
            <a:r>
              <a:rPr lang="en-US" sz="4400" b="1" dirty="0" err="1"/>
              <a:t>Similares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7B6-1573-4B19-AFCE-CF68DCAD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143000"/>
            <a:ext cx="9134391" cy="4114801"/>
          </a:xfrm>
        </p:spPr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https://github.com/shakti365/Signature-Forgery-Detection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Hecho por Shakti365. Uso de redes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Siemese</a:t>
            </a:r>
            <a:endParaRPr lang="es-GT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Aplicación web.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Subir firma original y comparar con las nuevas que se suben.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Devuelve un numero entre 0 y 1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https://github.com/zerocool95/Signature-Forgery-Recogntion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Triplet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Networks y una arquitectura personalizada.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Segundo lugar en la competencia de </a:t>
            </a:r>
            <a:r>
              <a:rPr lang="es-GT" dirty="0" err="1">
                <a:ea typeface="Calibri" panose="020F0502020204030204" pitchFamily="34" charset="0"/>
                <a:cs typeface="Times New Roman" panose="02020603050405020304" pitchFamily="18" charset="0"/>
              </a:rPr>
              <a:t>AxisBank</a:t>
            </a:r>
            <a:endParaRPr lang="es-GT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Únicamente el modelo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https://arxiv.org/pdf/1705.05787.pdf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hecho por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Luiz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G.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Hafemanna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Robert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Sabourina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Luiz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S. Oliveira</a:t>
            </a:r>
            <a:endParaRPr lang="es-G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distintos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MCYT, CEDAR,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Brazilian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PUC-PR y GPDS.</a:t>
            </a: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Red </a:t>
            </a:r>
            <a:r>
              <a:rPr lang="es-GT" dirty="0" err="1">
                <a:ea typeface="Calibri" panose="020F0502020204030204" pitchFamily="34" charset="0"/>
                <a:cs typeface="Times New Roman" panose="02020603050405020304" pitchFamily="18" charset="0"/>
              </a:rPr>
              <a:t>Convolusional</a:t>
            </a:r>
            <a:endParaRPr lang="es-G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9112" marR="0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EER de 1.72</a:t>
            </a:r>
            <a:r>
              <a:rPr lang="es-GT" dirty="0"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¿Que me </a:t>
            </a:r>
            <a:r>
              <a:rPr lang="en-US" sz="4400" b="1" dirty="0" err="1"/>
              <a:t>Diferencia</a:t>
            </a:r>
            <a:r>
              <a:rPr lang="en-US" sz="4400" b="1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E6C9-261A-41DD-8B78-760B4BD6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28800"/>
            <a:ext cx="9134391" cy="4114801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es-GT" sz="3600" dirty="0">
                <a:ea typeface="Calibri" panose="020F0502020204030204" pitchFamily="34" charset="0"/>
                <a:cs typeface="Times New Roman" panose="02020603050405020304" pitchFamily="18" charset="0"/>
              </a:rPr>
              <a:t>AI con arquitectura efectiva, óptima y robusta.</a:t>
            </a:r>
          </a:p>
          <a:p>
            <a:pPr marL="0" algn="just">
              <a:spcBef>
                <a:spcPts val="0"/>
              </a:spcBef>
            </a:pPr>
            <a:endParaRPr lang="es-GT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r>
              <a:rPr lang="es-GT" sz="3600" dirty="0">
                <a:ea typeface="Calibri" panose="020F0502020204030204" pitchFamily="34" charset="0"/>
                <a:cs typeface="Times New Roman" panose="02020603050405020304" pitchFamily="18" charset="0"/>
              </a:rPr>
              <a:t>Aplicación móvil.</a:t>
            </a:r>
          </a:p>
          <a:p>
            <a:pPr marL="569912" lvl="2" indent="-3429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GT" sz="3600" dirty="0">
                <a:ea typeface="Calibri" panose="020F0502020204030204" pitchFamily="34" charset="0"/>
                <a:cs typeface="Times New Roman" panose="02020603050405020304" pitchFamily="18" charset="0"/>
              </a:rPr>
              <a:t>Subir fotos de la firma</a:t>
            </a:r>
          </a:p>
          <a:p>
            <a:pPr marL="0" algn="just">
              <a:spcBef>
                <a:spcPts val="0"/>
              </a:spcBef>
            </a:pPr>
            <a:endParaRPr lang="es-GT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r>
              <a:rPr lang="es-GT" sz="3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GT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instantáneo</a:t>
            </a:r>
          </a:p>
          <a:p>
            <a:pPr marL="0" algn="just">
              <a:spcBef>
                <a:spcPts val="0"/>
              </a:spcBef>
            </a:pPr>
            <a:endParaRPr lang="es-GT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endParaRPr lang="es-GT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spcBef>
                <a:spcPts val="0"/>
              </a:spcBef>
            </a:pPr>
            <a:endParaRPr lang="es-GT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GT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s-GT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3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Retos</a:t>
            </a:r>
            <a:endParaRPr lang="en-US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E6C9-261A-41DD-8B78-760B4BD6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16" y="1600200"/>
            <a:ext cx="9896392" cy="441960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bastante amplio.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Escoger un modelo óptimo y posteriormente mejorarlo.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muy alto.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Garantizar que se equivoque en lo menos posible a la hora de someterse a nuevas firmas.</a:t>
            </a:r>
          </a:p>
        </p:txBody>
      </p:sp>
    </p:spTree>
    <p:extLst>
      <p:ext uri="{BB962C8B-B14F-4D97-AF65-F5344CB8AC3E}">
        <p14:creationId xmlns:p14="http://schemas.microsoft.com/office/powerpoint/2010/main" val="22442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58678-93C7-4CD8-9C9F-BB582C28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3" y="1447802"/>
            <a:ext cx="5011568" cy="502919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antenimiento.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del proyecto.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Tiempo de entrenamiento del modelo.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Interfaz.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Mecanismos de seguridad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C36E34-D46D-4082-B971-B82A9B43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785" y="1524000"/>
            <a:ext cx="4419600" cy="411480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Tiempo limitado.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oder computacional disponible.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carga de trabajo.</a:t>
            </a: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46D37-3E2F-4B6A-AA01-CF2D68DC0B44}"/>
              </a:ext>
            </a:extLst>
          </p:cNvPr>
          <p:cNvSpPr txBox="1">
            <a:spLocks/>
          </p:cNvSpPr>
          <p:nvPr/>
        </p:nvSpPr>
        <p:spPr>
          <a:xfrm>
            <a:off x="1894597" y="534509"/>
            <a:ext cx="3048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Problemas</a:t>
            </a:r>
            <a:endParaRPr lang="en-US" sz="4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AAEA5-8214-4DBA-A6B7-A224C00B2B11}"/>
              </a:ext>
            </a:extLst>
          </p:cNvPr>
          <p:cNvSpPr txBox="1">
            <a:spLocks/>
          </p:cNvSpPr>
          <p:nvPr/>
        </p:nvSpPr>
        <p:spPr>
          <a:xfrm>
            <a:off x="6789028" y="534509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Limitaciones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081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85800"/>
            <a:ext cx="4401967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Alcance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0902-BF04-4569-AB73-2A926C6E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012" y="1676400"/>
            <a:ext cx="4419600" cy="502920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Detección de firmas falsificadas</a:t>
            </a:r>
          </a:p>
          <a:p>
            <a:pPr marL="569912" lvl="2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Aplicación móvil:</a:t>
            </a:r>
          </a:p>
          <a:p>
            <a:pPr marL="358774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2800" dirty="0">
                <a:ea typeface="Calibri" panose="020F0502020204030204" pitchFamily="34" charset="0"/>
                <a:cs typeface="Times New Roman" panose="02020603050405020304" pitchFamily="18" charset="0"/>
              </a:rPr>
              <a:t>Subir foto</a:t>
            </a:r>
          </a:p>
          <a:p>
            <a:pPr marL="358774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Inmediato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B1C8-457B-4F8C-B9C4-58AAC765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835" y="1676400"/>
            <a:ext cx="4419600" cy="411480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Optimización: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2800" dirty="0">
                <a:ea typeface="Calibri" panose="020F0502020204030204" pitchFamily="34" charset="0"/>
                <a:cs typeface="Times New Roman" panose="02020603050405020304" pitchFamily="18" charset="0"/>
              </a:rPr>
              <a:t>Complejidad del modelo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E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Versión web pública.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Detección de objetos falsificados.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46D37-3E2F-4B6A-AA01-CF2D68DC0B44}"/>
              </a:ext>
            </a:extLst>
          </p:cNvPr>
          <p:cNvSpPr txBox="1">
            <a:spLocks/>
          </p:cNvSpPr>
          <p:nvPr/>
        </p:nvSpPr>
        <p:spPr>
          <a:xfrm>
            <a:off x="6665435" y="647700"/>
            <a:ext cx="4572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Mejoras</a:t>
            </a:r>
            <a:r>
              <a:rPr lang="en-US" sz="4400" b="1" dirty="0"/>
              <a:t> a </a:t>
            </a:r>
            <a:r>
              <a:rPr lang="en-US" sz="4400" b="1" dirty="0" err="1"/>
              <a:t>Futuro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627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327A1D2-4209-4E16-B275-EBB05B40F54F}"/>
              </a:ext>
            </a:extLst>
          </p:cNvPr>
          <p:cNvSpPr txBox="1">
            <a:spLocks/>
          </p:cNvSpPr>
          <p:nvPr/>
        </p:nvSpPr>
        <p:spPr>
          <a:xfrm>
            <a:off x="1979612" y="17526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 err="1"/>
              <a:t>Propuesta</a:t>
            </a:r>
            <a:r>
              <a:rPr lang="en-US" sz="9600" b="1" dirty="0"/>
              <a:t> #1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61945A8-6B25-4888-B52E-03F92FB24FDF}"/>
              </a:ext>
            </a:extLst>
          </p:cNvPr>
          <p:cNvSpPr txBox="1">
            <a:spLocks/>
          </p:cNvSpPr>
          <p:nvPr/>
        </p:nvSpPr>
        <p:spPr>
          <a:xfrm>
            <a:off x="1979612" y="3228474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Century" panose="02040604050505020304" pitchFamily="18" charset="0"/>
              </a:rPr>
              <a:t>Therapy Connect</a:t>
            </a:r>
          </a:p>
        </p:txBody>
      </p:sp>
    </p:spTree>
    <p:extLst>
      <p:ext uri="{BB962C8B-B14F-4D97-AF65-F5344CB8AC3E}">
        <p14:creationId xmlns:p14="http://schemas.microsoft.com/office/powerpoint/2010/main" val="19732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5FDCFA-C5E6-4238-91AC-CD7E736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895600"/>
            <a:ext cx="9144001" cy="12192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Elevator Pitch</a:t>
            </a:r>
          </a:p>
        </p:txBody>
      </p:sp>
    </p:spTree>
    <p:extLst>
      <p:ext uri="{BB962C8B-B14F-4D97-AF65-F5344CB8AC3E}">
        <p14:creationId xmlns:p14="http://schemas.microsoft.com/office/powerpoint/2010/main" val="109669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012" y="2590800"/>
            <a:ext cx="9372599" cy="1066800"/>
          </a:xfrm>
        </p:spPr>
        <p:txBody>
          <a:bodyPr>
            <a:normAutofit/>
          </a:bodyPr>
          <a:lstStyle/>
          <a:p>
            <a:r>
              <a:rPr lang="en-US" dirty="0"/>
              <a:t>¡Gracias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29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2" y="685800"/>
            <a:ext cx="9372599" cy="762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el </a:t>
            </a:r>
            <a:r>
              <a:rPr lang="en-US" sz="4400" b="1" dirty="0" err="1"/>
              <a:t>Problema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CF09-3019-48D0-8597-4C8DD86D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isioterapeutas no les es posible gestionar el progreso de sus pacientes.</a:t>
            </a:r>
          </a:p>
          <a:p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 tienen una forma de corroborar.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6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023" y="609600"/>
            <a:ext cx="9144001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Cuál</a:t>
            </a:r>
            <a:r>
              <a:rPr lang="en-US" sz="4400" b="1" dirty="0"/>
              <a:t> es la </a:t>
            </a:r>
            <a:r>
              <a:rPr lang="en-US" sz="4400" b="1" dirty="0" err="1"/>
              <a:t>Propuesta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015E-BE26-4F56-B6DB-8A3CFD9E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Therapy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aplicación móvil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Registro</a:t>
            </a:r>
            <a:r>
              <a:rPr lang="en-US" sz="2800" dirty="0"/>
              <a:t> y </a:t>
            </a:r>
            <a:r>
              <a:rPr lang="en-US" sz="2800" dirty="0" err="1"/>
              <a:t>administracion</a:t>
            </a:r>
            <a:r>
              <a:rPr lang="en-US" sz="2800" dirty="0"/>
              <a:t> de </a:t>
            </a:r>
            <a:r>
              <a:rPr lang="en-US" sz="2800" dirty="0" err="1"/>
              <a:t>pacientes</a:t>
            </a:r>
            <a:r>
              <a:rPr lang="en-US" sz="2800" dirty="0"/>
              <a:t> y sus </a:t>
            </a:r>
            <a:r>
              <a:rPr lang="en-US" sz="2800" dirty="0" err="1"/>
              <a:t>rutinas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Gestionamiento</a:t>
            </a:r>
            <a:r>
              <a:rPr lang="en-US" sz="2800" dirty="0"/>
              <a:t> el </a:t>
            </a:r>
            <a:r>
              <a:rPr lang="en-US" sz="2800" dirty="0" err="1"/>
              <a:t>monitoreo</a:t>
            </a:r>
            <a:r>
              <a:rPr lang="en-US" sz="2800" dirty="0"/>
              <a:t> del </a:t>
            </a:r>
            <a:r>
              <a:rPr lang="en-US" sz="2800" dirty="0" err="1"/>
              <a:t>progreso</a:t>
            </a:r>
            <a:r>
              <a:rPr lang="en-US" sz="2800" dirty="0"/>
              <a:t> de los </a:t>
            </a:r>
            <a:r>
              <a:rPr lang="en-US" sz="2800" dirty="0" err="1"/>
              <a:t>pacientes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Recopilación</a:t>
            </a:r>
            <a:r>
              <a:rPr lang="en-US" sz="2800" dirty="0"/>
              <a:t> </a:t>
            </a:r>
            <a:r>
              <a:rPr lang="en-US" sz="2800" dirty="0" err="1"/>
              <a:t>constante</a:t>
            </a:r>
            <a:r>
              <a:rPr lang="en-US" sz="2800" dirty="0"/>
              <a:t> de feedback del </a:t>
            </a:r>
            <a:r>
              <a:rPr lang="en-US" sz="2800" dirty="0" err="1"/>
              <a:t>paciente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Proporciona</a:t>
            </a:r>
            <a:r>
              <a:rPr lang="en-US" sz="2800" dirty="0"/>
              <a:t> un </a:t>
            </a:r>
            <a:r>
              <a:rPr lang="en-US" sz="2800" dirty="0" err="1"/>
              <a:t>servicio</a:t>
            </a:r>
            <a:r>
              <a:rPr lang="en-US" sz="2800" dirty="0"/>
              <a:t> de chat.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err="1"/>
              <a:t>Proporciona</a:t>
            </a:r>
            <a:r>
              <a:rPr lang="en-US" sz="2800" dirty="0"/>
              <a:t> un </a:t>
            </a:r>
            <a:r>
              <a:rPr lang="en-US" sz="2800" dirty="0" err="1"/>
              <a:t>servicio</a:t>
            </a:r>
            <a:r>
              <a:rPr lang="en-US" sz="2800" dirty="0"/>
              <a:t> de </a:t>
            </a:r>
            <a:r>
              <a:rPr lang="en-US" sz="2800" dirty="0" err="1"/>
              <a:t>notificaciones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6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</a:t>
            </a:r>
            <a:r>
              <a:rPr lang="en-US" sz="4400" b="1" dirty="0" err="1"/>
              <a:t>Soluciones</a:t>
            </a:r>
            <a:r>
              <a:rPr lang="en-US" sz="4400" b="1" dirty="0"/>
              <a:t> </a:t>
            </a:r>
            <a:r>
              <a:rPr lang="en-US" sz="4400" b="1" dirty="0" err="1"/>
              <a:t>Similares</a:t>
            </a:r>
            <a:r>
              <a:rPr lang="en-US" sz="44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7B6-1573-4B19-AFCE-CF68DCAD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Rehab My Patient – for Therapists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Hecho por </a:t>
            </a:r>
            <a:r>
              <a:rPr lang="es-E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Rehab</a:t>
            </a: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Apps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28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plicación móvil con funcionalidades muy similares. 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s-E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¿Que me </a:t>
            </a:r>
            <a:r>
              <a:rPr lang="en-US" sz="4400" b="1" dirty="0" err="1"/>
              <a:t>Diferencia</a:t>
            </a:r>
            <a:r>
              <a:rPr lang="en-US" sz="4400" b="1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E6C9-261A-41DD-8B78-760B4BD6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28800"/>
            <a:ext cx="9134391" cy="4114801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paciente es lo primero.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s-GT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Mecanismos robusto.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s-G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osibilita la comunicación directa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protege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sensibles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s-GT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onstantemente recopila información y </a:t>
            </a:r>
            <a:r>
              <a:rPr lang="es-GT" sz="2800" dirty="0">
                <a:ea typeface="Calibri" panose="020F0502020204030204" pitchFamily="34" charset="0"/>
                <a:cs typeface="Times New Roman" panose="02020603050405020304" pitchFamily="18" charset="0"/>
              </a:rPr>
              <a:t>lo hace </a:t>
            </a:r>
            <a:r>
              <a:rPr lang="es-G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llegar al fisioterapeuta.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EF2-A89D-4055-9900-1D32F686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Retos</a:t>
            </a:r>
            <a:endParaRPr lang="en-US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FE6C9-261A-41DD-8B78-760B4BD6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16" y="1600200"/>
            <a:ext cx="9896392" cy="4419601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Primer proyecto de desarrollo móvil.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Optimizaciones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 mecanismos de seguridad robustos, efectivos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 gran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cobertura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ataques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Poco conocimiento del área de salud y de la fisioterapia.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Comunicación constante con profesionales del área.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Implementar un sistema de back-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robusto que tenga la capacidad de ser escalable.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958678-93C7-4CD8-9C9F-BB582C28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13" y="1447802"/>
            <a:ext cx="5011568" cy="457199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Vulnerabilidades escondidas y Zero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attacks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Aplicación no esté totalmente optimizada.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 un entorno no apto para la aplicación.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Escalabilidad en el back-</a:t>
            </a:r>
            <a:r>
              <a:rPr lang="es-G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s-G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capital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financiero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C36E34-D46D-4082-B971-B82A9B43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785" y="1524000"/>
            <a:ext cx="4419600" cy="411480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Tiempo limitado.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oder computacional disponible.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carga de trabajo.</a:t>
            </a:r>
            <a:endParaRPr lang="es-E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46D37-3E2F-4B6A-AA01-CF2D68DC0B44}"/>
              </a:ext>
            </a:extLst>
          </p:cNvPr>
          <p:cNvSpPr txBox="1">
            <a:spLocks/>
          </p:cNvSpPr>
          <p:nvPr/>
        </p:nvSpPr>
        <p:spPr>
          <a:xfrm>
            <a:off x="1894597" y="534509"/>
            <a:ext cx="30480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Problemas</a:t>
            </a:r>
            <a:endParaRPr lang="en-US" sz="4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AAEA5-8214-4DBA-A6B7-A224C00B2B11}"/>
              </a:ext>
            </a:extLst>
          </p:cNvPr>
          <p:cNvSpPr txBox="1">
            <a:spLocks/>
          </p:cNvSpPr>
          <p:nvPr/>
        </p:nvSpPr>
        <p:spPr>
          <a:xfrm>
            <a:off x="6789028" y="534509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 err="1"/>
              <a:t>Limitaciones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281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284</TotalTime>
  <Words>1141</Words>
  <Application>Microsoft Office PowerPoint</Application>
  <PresentationFormat>Custom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</vt:lpstr>
      <vt:lpstr>Corbel</vt:lpstr>
      <vt:lpstr>Courier New</vt:lpstr>
      <vt:lpstr>Symbol</vt:lpstr>
      <vt:lpstr>Digital Blue Tunnel 16x9</vt:lpstr>
      <vt:lpstr>Propuestas</vt:lpstr>
      <vt:lpstr>Agenda</vt:lpstr>
      <vt:lpstr>PowerPoint Presentation</vt:lpstr>
      <vt:lpstr>¿Cuál es el Problema?</vt:lpstr>
      <vt:lpstr>¿Cuál es la Propuesta?</vt:lpstr>
      <vt:lpstr>¿Soluciones Similares?</vt:lpstr>
      <vt:lpstr>¿Que me Diferencia?</vt:lpstr>
      <vt:lpstr>Retos</vt:lpstr>
      <vt:lpstr>PowerPoint Presentation</vt:lpstr>
      <vt:lpstr>Alcance</vt:lpstr>
      <vt:lpstr>Elevator Pitch</vt:lpstr>
      <vt:lpstr>Trabajo Hecho:</vt:lpstr>
      <vt:lpstr>PowerPoint Presentation</vt:lpstr>
      <vt:lpstr>¿Cuál es el Problema?</vt:lpstr>
      <vt:lpstr>¿Cuál es la Propuesta?</vt:lpstr>
      <vt:lpstr>¿Soluciones Similares?</vt:lpstr>
      <vt:lpstr>¿Que me Diferencia?</vt:lpstr>
      <vt:lpstr>Retos</vt:lpstr>
      <vt:lpstr>PowerPoint Presentation</vt:lpstr>
      <vt:lpstr>Alcance</vt:lpstr>
      <vt:lpstr>Elevator Pitch</vt:lpstr>
      <vt:lpstr>PowerPoint Presentation</vt:lpstr>
      <vt:lpstr>¿Cuál es el Problema?</vt:lpstr>
      <vt:lpstr>¿Cuál es la Propuesta?</vt:lpstr>
      <vt:lpstr>¿Soluciones Similares?</vt:lpstr>
      <vt:lpstr>¿Que me Diferencia?</vt:lpstr>
      <vt:lpstr>Retos</vt:lpstr>
      <vt:lpstr>PowerPoint Presentation</vt:lpstr>
      <vt:lpstr>Alcance</vt:lpstr>
      <vt:lpstr>Elevator Pitch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Propuestas</dc:title>
  <dc:creator>Kevin Hernandez</dc:creator>
  <cp:lastModifiedBy>Kevin Hernandez</cp:lastModifiedBy>
  <cp:revision>13</cp:revision>
  <dcterms:created xsi:type="dcterms:W3CDTF">2020-07-23T06:11:24Z</dcterms:created>
  <dcterms:modified xsi:type="dcterms:W3CDTF">2020-07-24T21:05:31Z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