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Kb769ID4xsq/9gcAN5S+MDfO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d4b01c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84d4b01cc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d4b01c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4d4b01cc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d4b01c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4d4b01cc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0463" y="3493168"/>
            <a:ext cx="3171074" cy="121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1636" y="1753683"/>
            <a:ext cx="5208728" cy="13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1852" y="5723021"/>
            <a:ext cx="2179095" cy="83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173" y="323932"/>
            <a:ext cx="3069585" cy="81003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908857" y="2258650"/>
            <a:ext cx="842210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IA </a:t>
            </a:r>
            <a:r>
              <a:rPr b="1" lang="en-US" sz="3200">
                <a:solidFill>
                  <a:schemeClr val="lt1"/>
                </a:solidFill>
              </a:rPr>
              <a:t>para d</a:t>
            </a:r>
            <a:r>
              <a:rPr b="1" lang="en-US" sz="3200">
                <a:solidFill>
                  <a:schemeClr val="lt1"/>
                </a:solidFill>
              </a:rPr>
              <a:t>iagnósticos dermatológicos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08857" y="3550136"/>
            <a:ext cx="77162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EE599"/>
                </a:solidFill>
              </a:rPr>
              <a:t>Kevin Hernandez, Edy Cocón, Javier Ferrer</a:t>
            </a:r>
            <a:endParaRPr sz="2000">
              <a:solidFill>
                <a:srgbClr val="FE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08856" y="4013118"/>
            <a:ext cx="77162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DEAF6"/>
                </a:solidFill>
              </a:rPr>
              <a:t>https://github.com/KevinHern/SemProProject1</a:t>
            </a:r>
            <a:endParaRPr sz="2000">
              <a:solidFill>
                <a:srgbClr val="DDEAF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</a:rPr>
              <a:t>Introducción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705850" y="2335750"/>
            <a:ext cx="63921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</a:rPr>
              <a:t>Utilizaremos inteligencia artificial para el diagnóstico de enfermedades dermatológicas. Para esto utilizamos un conjunto de 32 sintomas buscando realizar el diagnóstico de 6 enfermedades eritematoescamosas.</a:t>
            </a: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3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9625" y="1028763"/>
            <a:ext cx="3209200" cy="32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7829" y="4385252"/>
            <a:ext cx="3196346" cy="18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6713" y="4425257"/>
            <a:ext cx="3196350" cy="179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588" y="4393132"/>
            <a:ext cx="3196350" cy="179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d4b01cc2_0_12"/>
          <p:cNvSpPr txBox="1"/>
          <p:nvPr/>
        </p:nvSpPr>
        <p:spPr>
          <a:xfrm>
            <a:off x="705852" y="1362420"/>
            <a:ext cx="9849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</a:rPr>
              <a:t>El Dataset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84d4b01cc2_0_12"/>
          <p:cNvSpPr txBox="1"/>
          <p:nvPr/>
        </p:nvSpPr>
        <p:spPr>
          <a:xfrm>
            <a:off x="705850" y="2335750"/>
            <a:ext cx="6967800" cy="26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</a:rPr>
              <a:t>Se cuentan con 366 casos de los cuales en la mayoría se describen 34 sintomas,33 de manera numérica y 1 nominal. Cada síntoma se describe dentro de un rango de 0 a 3, donde cero expresa que el </a:t>
            </a:r>
            <a:r>
              <a:rPr lang="en-US" sz="2000">
                <a:solidFill>
                  <a:srgbClr val="262626"/>
                </a:solidFill>
              </a:rPr>
              <a:t>síntoma</a:t>
            </a:r>
            <a:r>
              <a:rPr lang="en-US" sz="2000">
                <a:solidFill>
                  <a:srgbClr val="262626"/>
                </a:solidFill>
              </a:rPr>
              <a:t> no </a:t>
            </a:r>
            <a:r>
              <a:rPr lang="en-US" sz="2000">
                <a:solidFill>
                  <a:srgbClr val="262626"/>
                </a:solidFill>
              </a:rPr>
              <a:t>está</a:t>
            </a:r>
            <a:r>
              <a:rPr lang="en-US" sz="2000">
                <a:solidFill>
                  <a:srgbClr val="262626"/>
                </a:solidFill>
              </a:rPr>
              <a:t> </a:t>
            </a:r>
            <a:r>
              <a:rPr lang="en-US" sz="2000">
                <a:solidFill>
                  <a:srgbClr val="262626"/>
                </a:solidFill>
              </a:rPr>
              <a:t>presente </a:t>
            </a:r>
            <a:r>
              <a:rPr lang="en-US" sz="2000">
                <a:solidFill>
                  <a:srgbClr val="262626"/>
                </a:solidFill>
              </a:rPr>
              <a:t>y 3 que se encuentra completamente presente. Los síntomas se dividen en clínicos(12) e histopatológicos(22). Se busca predecir a cual de las 6 clases que representan las enfermedades pertenece cada caso.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84d4b01cc2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59999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84d4b01cc2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1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g84d4b01cc2_0_12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9" name="Google Shape;119;g84d4b01cc2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0588" y="4848224"/>
            <a:ext cx="3124624" cy="17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84d4b01cc2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6700" y="1362427"/>
            <a:ext cx="4883601" cy="27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d4b01cc2_0_27"/>
          <p:cNvSpPr txBox="1"/>
          <p:nvPr/>
        </p:nvSpPr>
        <p:spPr>
          <a:xfrm>
            <a:off x="705852" y="1362420"/>
            <a:ext cx="9849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</a:rPr>
              <a:t>La metodología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84d4b01cc2_0_27"/>
          <p:cNvSpPr txBox="1"/>
          <p:nvPr/>
        </p:nvSpPr>
        <p:spPr>
          <a:xfrm>
            <a:off x="705850" y="2335750"/>
            <a:ext cx="69678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262626"/>
                </a:solidFill>
              </a:rPr>
              <a:t>El objetivo es encontrar la mejor arquitectura para solucionar el problema planteado. El lenguaje utilizada fue python y todo el ecosistema de IA que este posee (Keras, SKLearn, Pandas, etc.).</a:t>
            </a:r>
            <a:endParaRPr sz="2000">
              <a:solidFill>
                <a:srgbClr val="262626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262626"/>
                </a:solidFill>
              </a:rPr>
              <a:t>Se crearon 4 aproximaciones y a cada una se le aplicó 4 arquitecturas diferentes, con lo cual trabajamos con 16 modelos</a:t>
            </a:r>
            <a:endParaRPr sz="2000">
              <a:solidFill>
                <a:srgbClr val="262626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</p:txBody>
      </p:sp>
      <p:pic>
        <p:nvPicPr>
          <p:cNvPr id="127" name="Google Shape;127;g84d4b01cc2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59999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84d4b01cc2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1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g84d4b01cc2_0_27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g84d4b01cc2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3650" y="1566458"/>
            <a:ext cx="4213550" cy="372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d4b01cc2_0_39"/>
          <p:cNvSpPr txBox="1"/>
          <p:nvPr/>
        </p:nvSpPr>
        <p:spPr>
          <a:xfrm>
            <a:off x="705852" y="1362420"/>
            <a:ext cx="9849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</a:rPr>
              <a:t>Resultados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84d4b01cc2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59999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84d4b01cc2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1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84d4b01cc2_0_39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g84d4b01cc2_0_39"/>
          <p:cNvPicPr preferRelativeResize="0"/>
          <p:nvPr/>
        </p:nvPicPr>
        <p:blipFill rotWithShape="1">
          <a:blip r:embed="rId5">
            <a:alphaModFix/>
          </a:blip>
          <a:srcRect b="18816" l="0" r="0" t="14905"/>
          <a:stretch/>
        </p:blipFill>
        <p:spPr>
          <a:xfrm>
            <a:off x="705850" y="2481425"/>
            <a:ext cx="6869612" cy="40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84d4b01cc2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9971" y="2634252"/>
            <a:ext cx="3694250" cy="37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84d4b01cc2_0_39"/>
          <p:cNvSpPr txBox="1"/>
          <p:nvPr/>
        </p:nvSpPr>
        <p:spPr>
          <a:xfrm>
            <a:off x="8057225" y="1935350"/>
            <a:ext cx="3181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Matriz de confusión del modelo ganador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4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0" y="969835"/>
            <a:ext cx="12192000" cy="762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875" y="969825"/>
            <a:ext cx="8638249" cy="58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2020-05-02T01:19:46Z</dcterms:created>
  <dc:creator>Victor Peñaloza</dc:creator>
</cp:coreProperties>
</file>