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1" r:id="rId17"/>
    <p:sldId id="298" r:id="rId18"/>
    <p:sldId id="300" r:id="rId19"/>
    <p:sldId id="262" r:id="rId20"/>
    <p:sldId id="301" r:id="rId21"/>
    <p:sldId id="302" r:id="rId22"/>
    <p:sldId id="303" r:id="rId23"/>
    <p:sldId id="304" r:id="rId24"/>
    <p:sldId id="305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2"/>
            <p14:sldId id="293"/>
            <p14:sldId id="294"/>
            <p14:sldId id="295"/>
            <p14:sldId id="296"/>
            <p14:sldId id="297"/>
            <p14:sldId id="271"/>
            <p14:sldId id="298"/>
            <p14:sldId id="300"/>
            <p14:sldId id="262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microsoft.com/office/2007/relationships/hdphoto" Target="../media/hdphoto2.wdp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Quantic Lions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Estudio de Factibilidad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Encuestas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Técnica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4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14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C198-83AA-48E0-B422-5C8D9FA5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Kickstarter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91FC01-12C7-4596-841B-FEAA1063F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GT" dirty="0"/>
              <a:t>ODX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15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17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40525" y="2401344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Algo1</a:t>
            </a:r>
          </a:p>
          <a:p>
            <a:r>
              <a:rPr lang="en-US" sz="2400" noProof="1"/>
              <a:t>Algo2</a:t>
            </a:r>
          </a:p>
          <a:p>
            <a:r>
              <a:rPr lang="en-US" sz="2400" noProof="1"/>
              <a:t>Algo3</a:t>
            </a:r>
          </a:p>
        </p:txBody>
      </p:sp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18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C652AC9-C456-48D8-9721-0E7D4F9B834A}"/>
              </a:ext>
            </a:extLst>
          </p:cNvPr>
          <p:cNvSpPr txBox="1">
            <a:spLocks/>
          </p:cNvSpPr>
          <p:nvPr/>
        </p:nvSpPr>
        <p:spPr bwMode="black">
          <a:xfrm>
            <a:off x="1627094" y="2635622"/>
            <a:ext cx="8937812" cy="5143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*</a:t>
            </a:r>
            <a:r>
              <a:rPr lang="en-US" dirty="0" err="1"/>
              <a:t>Diagramas</a:t>
            </a:r>
            <a:r>
              <a:rPr lang="en-US" dirty="0"/>
              <a:t> de Caso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mas </a:t>
            </a:r>
            <a:r>
              <a:rPr lang="en-US" dirty="0" err="1"/>
              <a:t>diapositivas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D114BA6-05FB-41B5-98E6-F2E798F9536C}"/>
              </a:ext>
            </a:extLst>
          </p:cNvPr>
          <p:cNvSpPr txBox="1">
            <a:spLocks/>
          </p:cNvSpPr>
          <p:nvPr/>
        </p:nvSpPr>
        <p:spPr bwMode="black">
          <a:xfrm>
            <a:off x="1627094" y="2635622"/>
            <a:ext cx="8937812" cy="5143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*</a:t>
            </a: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mas </a:t>
            </a:r>
            <a:r>
              <a:rPr lang="en-US" dirty="0" err="1"/>
              <a:t>diapositivas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D114BA6-05FB-41B5-98E6-F2E798F9536C}"/>
              </a:ext>
            </a:extLst>
          </p:cNvPr>
          <p:cNvSpPr txBox="1">
            <a:spLocks/>
          </p:cNvSpPr>
          <p:nvPr/>
        </p:nvSpPr>
        <p:spPr bwMode="black">
          <a:xfrm>
            <a:off x="3021106" y="2743199"/>
            <a:ext cx="5505450" cy="5143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*</a:t>
            </a: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22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noProof="1"/>
              <a:t>Conclusion 2</a:t>
            </a:r>
          </a:p>
          <a:p>
            <a:r>
              <a:rPr lang="en-US" noProof="1"/>
              <a:t>Conclusion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+1 555-0100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allan@contoso.com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www.contoso.com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51BD9F4-6ECF-4F3E-B53A-8C67F4108F9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1099" y="1952049"/>
            <a:ext cx="1476951" cy="1476951"/>
          </a:xfrm>
        </p:spPr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Pause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El recurso existe, pero no se saca ningún provecho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emprendedora</a:t>
            </a:r>
            <a:r>
              <a:rPr lang="en-US" dirty="0"/>
              <a:t> con </a:t>
            </a:r>
            <a:r>
              <a:rPr lang="en-US" dirty="0" err="1"/>
              <a:t>gente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innovación</a:t>
            </a:r>
            <a:r>
              <a:rPr lang="en-US" dirty="0"/>
              <a:t>.</a:t>
            </a:r>
          </a:p>
          <a:p>
            <a:r>
              <a:rPr lang="es-ES" dirty="0"/>
              <a:t>Provee una plataforma en donde las personas saquen provecho a sus recursos</a:t>
            </a:r>
          </a:p>
          <a:p>
            <a:r>
              <a:rPr lang="en-US" noProof="1"/>
              <a:t>Palabras clave: conectar y proveer.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118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Office Theme</vt:lpstr>
      <vt:lpstr>Quantic Lions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Estudio de Factibilidad</vt:lpstr>
      <vt:lpstr>Encuestas</vt:lpstr>
      <vt:lpstr>Factibilidad Técnica</vt:lpstr>
      <vt:lpstr>Factibilidad Económica</vt:lpstr>
      <vt:lpstr>Factibilidad Funcional</vt:lpstr>
      <vt:lpstr>Competidores</vt:lpstr>
      <vt:lpstr>Competidores</vt:lpstr>
      <vt:lpstr>¿Qué tenemos de diferente?</vt:lpstr>
      <vt:lpstr>NETZ</vt:lpstr>
      <vt:lpstr>¿Qué Hace?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2019-10-25T06:18:51Z</dcterms:created>
  <dcterms:modified xsi:type="dcterms:W3CDTF">2019-10-25T06:50:14Z</dcterms:modified>
</cp:coreProperties>
</file>