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297" r:id="rId23"/>
    <p:sldId id="332" r:id="rId24"/>
    <p:sldId id="298" r:id="rId25"/>
    <p:sldId id="300" r:id="rId26"/>
    <p:sldId id="262" r:id="rId27"/>
    <p:sldId id="328" r:id="rId28"/>
    <p:sldId id="330" r:id="rId29"/>
    <p:sldId id="331" r:id="rId30"/>
    <p:sldId id="301" r:id="rId31"/>
    <p:sldId id="302" r:id="rId32"/>
    <p:sldId id="303" r:id="rId33"/>
    <p:sldId id="304" r:id="rId34"/>
    <p:sldId id="305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25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27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Full-Stack Developer 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Co-</a:t>
            </a:r>
            <a:r>
              <a:rPr lang="es-GT" dirty="0" err="1">
                <a:solidFill>
                  <a:schemeClr val="bg1"/>
                </a:solidFill>
              </a:rPr>
              <a:t>Founder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s-GT">
                <a:solidFill>
                  <a:schemeClr val="bg1"/>
                </a:solidFill>
              </a:rPr>
              <a:t>Diseñador</a:t>
            </a:r>
            <a:r>
              <a:rPr lang="es-GT" dirty="0">
                <a:solidFill>
                  <a:schemeClr val="bg1"/>
                </a:solidFill>
              </a:rPr>
              <a:t>, programador y músico.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F15F593-00C4-424C-91E3-747D86983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2500" b="12500"/>
          <a:stretch>
            <a:fillRect/>
          </a:stretch>
        </p:blipFill>
        <p:spPr>
          <a:xfrm>
            <a:off x="1820863" y="1952625"/>
            <a:ext cx="1476375" cy="1476375"/>
          </a:xfrm>
        </p:spPr>
      </p:pic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Widescreen</PresentationFormat>
  <Paragraphs>140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2019-11-11T05:12:35Z</dcterms:modified>
</cp:coreProperties>
</file>