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333" r:id="rId9"/>
    <p:sldId id="264" r:id="rId10"/>
    <p:sldId id="291" r:id="rId11"/>
    <p:sldId id="296" r:id="rId12"/>
    <p:sldId id="306" r:id="rId13"/>
    <p:sldId id="293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297" r:id="rId24"/>
    <p:sldId id="332" r:id="rId25"/>
    <p:sldId id="298" r:id="rId26"/>
    <p:sldId id="300" r:id="rId27"/>
    <p:sldId id="262" r:id="rId28"/>
    <p:sldId id="328" r:id="rId29"/>
    <p:sldId id="330" r:id="rId30"/>
    <p:sldId id="331" r:id="rId31"/>
    <p:sldId id="301" r:id="rId32"/>
    <p:sldId id="302" r:id="rId33"/>
    <p:sldId id="303" r:id="rId34"/>
    <p:sldId id="304" r:id="rId35"/>
    <p:sldId id="305" r:id="rId36"/>
    <p:sldId id="279" r:id="rId37"/>
    <p:sldId id="2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333"/>
            <p14:sldId id="264"/>
            <p14:sldId id="291"/>
            <p14:sldId id="296"/>
            <p14:sldId id="306"/>
            <p14:sldId id="293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297"/>
            <p14:sldId id="332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3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16816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5" y="4808315"/>
            <a:ext cx="5167824" cy="691666"/>
          </a:xfrm>
        </p:spPr>
        <p:txBody>
          <a:bodyPr/>
          <a:lstStyle/>
          <a:p>
            <a:pPr algn="ctr"/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1191EA6-1783-4D44-8A3E-65F4FCA2B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4" y="218396"/>
            <a:ext cx="5812925" cy="4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120CFFD-2FA4-45B5-B8FD-D3BD95B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7437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964B677-637F-4282-B140-A689A50C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5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04AB805-66F0-4C7C-BB33-879EA9A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B5C5397-93F8-4B25-88E1-8ED5EAD0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C15CF7-7681-42A6-A0DA-121E247F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81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2091745-BE22-47E7-B63B-A0CC403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9"/>
            <a:ext cx="1603920" cy="1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861609E-B46A-4073-A2F5-8A92700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29FAC23-EC4E-4327-8B64-29331375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A50A88-3A1D-4930-9794-BDAD5C8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9CB6B-B5C4-4590-A2B3-3F7636BD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7E1F6AA-8A3E-41E0-9099-B3FCDA0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85" y="603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12A5EB2-9424-408F-8BB7-081C7ECB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534644"/>
            <a:ext cx="5400000" cy="3656606"/>
          </a:xfrm>
        </p:spPr>
        <p:txBody>
          <a:bodyPr/>
          <a:lstStyle/>
          <a:p>
            <a:r>
              <a:rPr lang="es-GT" dirty="0"/>
              <a:t>Es una plataforma para </a:t>
            </a:r>
            <a:r>
              <a:rPr lang="es-GT" b="1" dirty="0" err="1"/>
              <a:t>equity</a:t>
            </a:r>
            <a:r>
              <a:rPr lang="es-GT" b="1" dirty="0"/>
              <a:t> crowdfunding</a:t>
            </a:r>
            <a:r>
              <a:rPr lang="es-GT" dirty="0"/>
              <a:t>, cubre muchas industrias, los inversores reciben acciones o bonos convertibles(se puede canjear por acciones, mientras no ejerza el derecho de conversión el comprador recibirá intereses de acuerdo a un contrato establecido).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https://www.startengine.com/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111" y="2534644"/>
            <a:ext cx="5638716" cy="2738744"/>
          </a:xfrm>
        </p:spPr>
        <p:txBody>
          <a:bodyPr/>
          <a:lstStyle/>
          <a:p>
            <a:r>
              <a:rPr lang="es-GT" dirty="0"/>
              <a:t> Es una plataforma para </a:t>
            </a:r>
            <a:r>
              <a:rPr lang="es-GT" b="1" dirty="0" err="1"/>
              <a:t>reward</a:t>
            </a:r>
            <a:r>
              <a:rPr lang="es-GT" b="1" dirty="0"/>
              <a:t> crowdfunding</a:t>
            </a:r>
            <a:r>
              <a:rPr lang="es-GT" dirty="0"/>
              <a:t>, su misión es que proyectos creativos se vuelvan realidad, han tenido 167,947 proyectos que lograron ser financiados. Funciona baja el concepto  de </a:t>
            </a:r>
            <a:r>
              <a:rPr lang="es-GT" dirty="0" err="1"/>
              <a:t>funding</a:t>
            </a:r>
            <a:r>
              <a:rPr lang="es-GT" dirty="0"/>
              <a:t> </a:t>
            </a:r>
            <a:r>
              <a:rPr lang="es-GT" dirty="0" err="1"/>
              <a:t>all-or-nothing</a:t>
            </a:r>
            <a:r>
              <a:rPr lang="es-GT" dirty="0"/>
              <a:t>, si el emprendedor no consigue llegar a la meta que se establece recaudar el proyecto se declara como fallido y no se realizan los cobros a los inversores.</a:t>
            </a:r>
          </a:p>
          <a:p>
            <a:pPr marL="0" indent="0">
              <a:buNone/>
            </a:pPr>
            <a:r>
              <a:rPr lang="es-GT" dirty="0"/>
              <a:t>     </a:t>
            </a:r>
            <a:r>
              <a:rPr lang="en-US" dirty="0"/>
              <a:t> https://www.kickstarter.com/</a:t>
            </a:r>
            <a:endParaRPr lang="es-GT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0D571E5-6043-49B8-AFA8-DCB8D464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8" y="1027984"/>
            <a:ext cx="2386978" cy="134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26D47-6511-4765-8E8F-7C47AA43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89" y="1546674"/>
            <a:ext cx="406588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9960" y="1950758"/>
            <a:ext cx="5396565" cy="2192618"/>
          </a:xfrm>
        </p:spPr>
        <p:txBody>
          <a:bodyPr/>
          <a:lstStyle/>
          <a:p>
            <a:r>
              <a:rPr lang="es-GT" dirty="0"/>
              <a:t> Se describen como un lugar donde puedes encontrar proyectos de innovación, desarrollo comunitario, causas sociales, etc. Los proyectos tendrán recompensas y precios especiales a cambio de apoyo. (Esta es una pagina guatemalteca para crowdfunding) </a:t>
            </a:r>
            <a:r>
              <a:rPr lang="es-GT" b="1" dirty="0"/>
              <a:t>Ellos serian la competencia mas cercana.</a:t>
            </a:r>
            <a:endParaRPr lang="en-US" dirty="0"/>
          </a:p>
          <a:p>
            <a:r>
              <a:rPr lang="en-US" dirty="0"/>
              <a:t>https://www.emprendi-la.com/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24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E54C84-4846-4CCA-9637-EFAB6BE2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58" y="1500810"/>
            <a:ext cx="3353622" cy="4547439"/>
          </a:xfrm>
          <a:prstGeom prst="rect">
            <a:avLst/>
          </a:prstGeom>
        </p:spPr>
      </p:pic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95CF6A15-CCFC-4DC9-A29A-FAC6A6619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65" y="-204810"/>
            <a:ext cx="2869510" cy="2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314B57A-AE2D-4E09-93C5-998C3453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232139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26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B4C9DBC-1FD1-4C00-89B4-9A764F01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288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CDE888A-D983-4138-985E-A39F9556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28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44249FF-80FA-4E9D-88D2-91C2FF6E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29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B9AD985-D1EA-49E2-92C1-4A26A95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78594D7-B9B7-41CB-80B3-E96E613F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30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AC135E8-20FA-4FE6-A400-78B6591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9CD7B1B-50D9-46B3-9F02-1392D88D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7D7CC9F-8208-4378-9DE4-CBE6F560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401" y="17048"/>
            <a:ext cx="1435599" cy="1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0C571D-7707-4E2B-9EFB-C23FDF6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EE49C0-8E0A-4D0C-8667-C5B022C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D11E4C4-7B4E-4B84-BFC6-581E5A6C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requiere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70B4C57-B976-4688-8EBF-C2432784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C6E1526-15D9-48C0-9879-21F14FEF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188" y="1051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8D77379-8FBD-4E31-B376-04FF813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51705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s-GT" dirty="0"/>
              <a:t>Short Bio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Co-</a:t>
            </a:r>
            <a:r>
              <a:rPr lang="es-GT" dirty="0" err="1">
                <a:solidFill>
                  <a:schemeClr val="bg1"/>
                </a:solidFill>
              </a:rPr>
              <a:t>Founder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Estudiante de Ingeniería de Sistemas de Tercer año en la Universidad Galileo.</a:t>
            </a:r>
          </a:p>
          <a:p>
            <a:r>
              <a:rPr lang="es-GT" dirty="0">
                <a:solidFill>
                  <a:schemeClr val="bg1"/>
                </a:solidFill>
              </a:rPr>
              <a:t>Diseñador, programador y músico.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Placeholder 8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1FAA5BCC-A8EF-4A08-AB48-5729F12289F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6651625" y="1952625"/>
            <a:ext cx="1476375" cy="1476375"/>
          </a:xfrm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B3F021A-E175-44A5-8E60-41BA343E4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400" y="1952049"/>
            <a:ext cx="1476951" cy="1476951"/>
          </a:xfrm>
        </p:spPr>
      </p:sp>
      <p:pic>
        <p:nvPicPr>
          <p:cNvPr id="12" name="Picture 1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09C87-6557-4407-9B07-8FABA232D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2DB9040-180D-4389-94B1-2A3CEED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2908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Question mark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¿Las ideas se desperdician?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4AB5234-CEBF-48D1-B5EF-DA34108F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901" y="285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09969-E904-4F5D-A87E-C19C53CEA7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92700" y="1121823"/>
            <a:ext cx="6486481" cy="4897292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F4E0BA-6F4A-481E-BA3D-A40E77CD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Guatemala es un país con mucho emprendimiento (según GEM)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Muchos proyectos son informales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Bajo presupuesto y poco crecimiento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D4F824-9075-4171-A75E-B9AC388B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/>
              <a:t>Investigación Preliminar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BD08F8-E96A-4243-B8C8-75B61251F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8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34680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FD97AFA-EE22-4451-B26C-84592399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1" y="0"/>
            <a:ext cx="1278003" cy="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Widescreen</PresentationFormat>
  <Paragraphs>144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Corbel</vt:lpstr>
      <vt:lpstr>Times New Roman</vt:lpstr>
      <vt:lpstr>Office Theme</vt:lpstr>
      <vt:lpstr>PowerPoint Presentation</vt:lpstr>
      <vt:lpstr>Agenda</vt:lpstr>
      <vt:lpstr>Agenda</vt:lpstr>
      <vt:lpstr>Sobre nosotros</vt:lpstr>
      <vt:lpstr>Equipo</vt:lpstr>
      <vt:lpstr>El Problema</vt:lpstr>
      <vt:lpstr>¿Qué queremos combatir?</vt:lpstr>
      <vt:lpstr>Investigación Preliminar</vt:lpstr>
      <vt:lpstr>La solución NETZ</vt:lpstr>
      <vt:lpstr>Competencia</vt:lpstr>
      <vt:lpstr>Factibilidad Funcional</vt:lpstr>
      <vt:lpstr>Factibilidad Funcional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2019-11-11T04:42:11Z</dcterms:created>
  <dcterms:modified xsi:type="dcterms:W3CDTF">2019-11-11T04:45:40Z</dcterms:modified>
</cp:coreProperties>
</file>