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297" r:id="rId23"/>
    <p:sldId id="332" r:id="rId24"/>
    <p:sldId id="298" r:id="rId25"/>
    <p:sldId id="300" r:id="rId26"/>
    <p:sldId id="262" r:id="rId27"/>
    <p:sldId id="328" r:id="rId28"/>
    <p:sldId id="330" r:id="rId29"/>
    <p:sldId id="331" r:id="rId30"/>
    <p:sldId id="301" r:id="rId31"/>
    <p:sldId id="302" r:id="rId32"/>
    <p:sldId id="303" r:id="rId33"/>
    <p:sldId id="304" r:id="rId34"/>
    <p:sldId id="305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97"/>
            <p14:sldId id="332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534644"/>
            <a:ext cx="5400000" cy="3656606"/>
          </a:xfrm>
        </p:spPr>
        <p:txBody>
          <a:bodyPr/>
          <a:lstStyle/>
          <a:p>
            <a:r>
              <a:rPr lang="es-GT" dirty="0"/>
              <a:t>Es una plataforma para </a:t>
            </a:r>
            <a:r>
              <a:rPr lang="es-GT" b="1" dirty="0" err="1"/>
              <a:t>equity</a:t>
            </a:r>
            <a:r>
              <a:rPr lang="es-GT" b="1" dirty="0"/>
              <a:t> crowdfunding</a:t>
            </a:r>
            <a:r>
              <a:rPr lang="es-GT" dirty="0"/>
              <a:t>, cubre muchas industrias, los inversores reciben acciones o bonos convertibles(se puede canjear por acciones, mientras no ejerza el derecho de conversión el comprador recibirá intereses de acuerdo a un contrato establecido).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https://www.startengine.com/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111" y="2534644"/>
            <a:ext cx="5638716" cy="2738744"/>
          </a:xfrm>
        </p:spPr>
        <p:txBody>
          <a:bodyPr/>
          <a:lstStyle/>
          <a:p>
            <a:r>
              <a:rPr lang="es-GT" dirty="0"/>
              <a:t> Es una plataforma para </a:t>
            </a:r>
            <a:r>
              <a:rPr lang="es-GT" b="1" dirty="0" err="1"/>
              <a:t>reward</a:t>
            </a:r>
            <a:r>
              <a:rPr lang="es-GT" b="1" dirty="0"/>
              <a:t> crowdfunding</a:t>
            </a:r>
            <a:r>
              <a:rPr lang="es-GT" dirty="0"/>
              <a:t>, su misión es que proyectos creativos se vuelvan realidad, han tenido 167,947 proyectos que lograron ser financiados. Funciona baja el concepto  de </a:t>
            </a:r>
            <a:r>
              <a:rPr lang="es-GT" dirty="0" err="1"/>
              <a:t>funding</a:t>
            </a:r>
            <a:r>
              <a:rPr lang="es-GT" dirty="0"/>
              <a:t> </a:t>
            </a:r>
            <a:r>
              <a:rPr lang="es-GT" dirty="0" err="1"/>
              <a:t>all-or-nothing</a:t>
            </a:r>
            <a:r>
              <a:rPr lang="es-GT" dirty="0"/>
              <a:t>, si el emprendedor no consigue llegar a la meta que se establece recaudar el proyecto se declara como fallido y no se realizan los cobros a los inversores.</a:t>
            </a:r>
          </a:p>
          <a:p>
            <a:pPr marL="0" indent="0">
              <a:buNone/>
            </a:pPr>
            <a:r>
              <a:rPr lang="es-GT" dirty="0"/>
              <a:t>     </a:t>
            </a:r>
            <a:r>
              <a:rPr lang="en-US" dirty="0"/>
              <a:t> https://www.kickstarter.com/</a:t>
            </a:r>
            <a:endParaRPr lang="es-GT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0D571E5-6043-49B8-AFA8-DCB8D464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8" y="1027984"/>
            <a:ext cx="2386978" cy="134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26D47-6511-4765-8E8F-7C47AA43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9" y="1546674"/>
            <a:ext cx="406588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9960" y="1950758"/>
            <a:ext cx="5396565" cy="2192618"/>
          </a:xfrm>
        </p:spPr>
        <p:txBody>
          <a:bodyPr/>
          <a:lstStyle/>
          <a:p>
            <a:r>
              <a:rPr lang="es-GT" dirty="0"/>
              <a:t> Se describen como un lugar donde puedes encontrar proyectos de innovación, desarrollo comunitario, causas sociales, etc. Los proyectos tendrán recompensas y precios especiales a cambio de apoyo. (Esta es una pagina guatemalteca para crowdfunding) </a:t>
            </a:r>
            <a:r>
              <a:rPr lang="es-GT" b="1" dirty="0"/>
              <a:t>Ellos serian la competencia mas cercana.</a:t>
            </a:r>
            <a:endParaRPr lang="en-US" dirty="0"/>
          </a:p>
          <a:p>
            <a:r>
              <a:rPr lang="en-US" dirty="0"/>
              <a:t>https://www.emprendi-la.com/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54C84-4846-4CCA-9637-EFAB6BE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58" y="1500810"/>
            <a:ext cx="3353622" cy="454743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95CF6A15-CCFC-4DC9-A29A-FAC6A661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5" y="-204810"/>
            <a:ext cx="2869510" cy="2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25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27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28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29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32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pic>
        <p:nvPicPr>
          <p:cNvPr id="9" name="Picture Placeholder 8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1FAA5BCC-A8EF-4A08-AB48-5729F12289F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6651625" y="1952625"/>
            <a:ext cx="1476375" cy="1476375"/>
          </a:xfrm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139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2019-11-11T04:39:15Z</dcterms:modified>
</cp:coreProperties>
</file>