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70" r:id="rId9"/>
    <p:sldId id="264" r:id="rId10"/>
    <p:sldId id="263" r:id="rId11"/>
    <p:sldId id="269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2B4B14-0345-41F3-BE36-E337DC86586E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0AE16B-9974-4A66-A7AB-415B6DC52C9C}" type="datetimeFigureOut">
              <a:rPr lang="nl-NL" smtClean="0"/>
              <a:t>3-11-2014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“Goudkoorts”</a:t>
            </a:r>
          </a:p>
          <a:p>
            <a:r>
              <a:rPr lang="nl-NL" dirty="0" smtClean="0"/>
              <a:t>Door:</a:t>
            </a:r>
          </a:p>
          <a:p>
            <a:r>
              <a:rPr lang="nl-NL" dirty="0" smtClean="0"/>
              <a:t>Sven van den Boogaart</a:t>
            </a:r>
          </a:p>
          <a:p>
            <a:r>
              <a:rPr lang="nl-NL" dirty="0" smtClean="0"/>
              <a:t>TJ van Os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Modeleren 3 Eindopdracht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7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Switch Gegenereerd</a:t>
            </a:r>
            <a:endParaRPr lang="nl-NL" dirty="0"/>
          </a:p>
        </p:txBody>
      </p:sp>
      <p:pic>
        <p:nvPicPr>
          <p:cNvPr id="1026" name="Picture 2" descr="C:\Users\tj\Google Drive\Sven &amp; TJ\Diagrammen\swi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548264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j\Google Drive\Sven &amp; TJ\Diagrammen\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3" y="404664"/>
            <a:ext cx="678180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288523" y="0"/>
            <a:ext cx="2819400" cy="739552"/>
          </a:xfrm>
        </p:spPr>
        <p:txBody>
          <a:bodyPr>
            <a:normAutofit/>
          </a:bodyPr>
          <a:lstStyle/>
          <a:p>
            <a:r>
              <a:rPr lang="nl-NL" dirty="0" smtClean="0"/>
              <a:t>Move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83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>
            <a:normAutofit/>
          </a:bodyPr>
          <a:lstStyle/>
          <a:p>
            <a:r>
              <a:rPr lang="nl-NL" dirty="0" smtClean="0"/>
              <a:t>Game Over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84784"/>
            <a:ext cx="79533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6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smtClean="0"/>
              <a:t>AKD</a:t>
            </a:r>
            <a:r>
              <a:rPr lang="nl-NL" dirty="0"/>
              <a:t> </a:t>
            </a:r>
            <a:r>
              <a:rPr lang="nl-NL" dirty="0" smtClean="0"/>
              <a:t> 		-  DKD</a:t>
            </a:r>
          </a:p>
          <a:p>
            <a:pPr>
              <a:buFontTx/>
              <a:buChar char="-"/>
            </a:pPr>
            <a:r>
              <a:rPr lang="nl-NL" dirty="0" smtClean="0"/>
              <a:t>Object diagram veld</a:t>
            </a:r>
          </a:p>
          <a:p>
            <a:pPr>
              <a:buFontTx/>
              <a:buChar char="-"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	</a:t>
            </a:r>
            <a:r>
              <a:rPr lang="nl-NL" dirty="0" err="1" smtClean="0"/>
              <a:t>Sequence</a:t>
            </a:r>
            <a:r>
              <a:rPr lang="nl-NL" dirty="0" smtClean="0"/>
              <a:t> diagrammen:</a:t>
            </a:r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Op </a:t>
            </a:r>
            <a:r>
              <a:rPr lang="nl-NL" dirty="0" smtClean="0"/>
              <a:t>starten</a:t>
            </a:r>
          </a:p>
          <a:p>
            <a:pPr>
              <a:buFontTx/>
              <a:buChar char="-"/>
            </a:pPr>
            <a:r>
              <a:rPr lang="nl-NL" dirty="0" smtClean="0"/>
              <a:t>Bord</a:t>
            </a: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Wisselen </a:t>
            </a:r>
            <a:r>
              <a:rPr lang="nl-NL" dirty="0" smtClean="0"/>
              <a:t>schakel</a:t>
            </a:r>
          </a:p>
          <a:p>
            <a:pPr>
              <a:buFontTx/>
              <a:buChar char="-"/>
            </a:pPr>
            <a:r>
              <a:rPr lang="nl-NL" dirty="0" smtClean="0"/>
              <a:t>Move</a:t>
            </a:r>
          </a:p>
          <a:p>
            <a:pPr>
              <a:buFontTx/>
              <a:buChar char="-"/>
            </a:pPr>
            <a:r>
              <a:rPr lang="nl-NL" dirty="0" smtClean="0"/>
              <a:t>Game Over</a:t>
            </a: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Modellen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6172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8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AKD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057275"/>
            <a:ext cx="62769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6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DKD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60960" cy="370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OD Field</a:t>
            </a:r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4" y="1772816"/>
            <a:ext cx="7929376" cy="382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6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Start </a:t>
            </a:r>
            <a:r>
              <a:rPr lang="nl-NL" dirty="0" smtClean="0"/>
              <a:t>Verwacht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48605"/>
            <a:ext cx="5523706" cy="546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j\Google Drive\Sven &amp; TJ\Diagrammen\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9" y="332657"/>
            <a:ext cx="7870612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-72571"/>
            <a:ext cx="2819400" cy="73955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Start Gegenereerd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6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11760" y="436885"/>
            <a:ext cx="2819400" cy="739552"/>
          </a:xfrm>
        </p:spPr>
        <p:txBody>
          <a:bodyPr/>
          <a:lstStyle/>
          <a:p>
            <a:r>
              <a:rPr lang="nl-NL" dirty="0" smtClean="0"/>
              <a:t>Bord Creëren </a:t>
            </a:r>
            <a:endParaRPr lang="nl-NL" dirty="0"/>
          </a:p>
        </p:txBody>
      </p:sp>
      <p:pic>
        <p:nvPicPr>
          <p:cNvPr id="8194" name="Picture 2" descr="C:\Users\tj\Google Drive\Sven &amp; TJ\Diagrammen\B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9291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340768"/>
            <a:ext cx="7499176" cy="4831431"/>
          </a:xfrm>
        </p:spPr>
        <p:txBody>
          <a:bodyPr/>
          <a:lstStyle/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endParaRPr lang="nl-NL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9752" y="548680"/>
            <a:ext cx="2819400" cy="739552"/>
          </a:xfrm>
        </p:spPr>
        <p:txBody>
          <a:bodyPr/>
          <a:lstStyle/>
          <a:p>
            <a:r>
              <a:rPr lang="nl-NL" dirty="0" smtClean="0"/>
              <a:t>Switch Verwacht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52525"/>
            <a:ext cx="82391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rkleurendruk">
  <a:themeElements>
    <a:clrScheme name="Vierkleurendru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ierkleurendru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rkleurendru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109</TotalTime>
  <Words>34</Words>
  <Application>Microsoft Office PowerPoint</Application>
  <PresentationFormat>Diavoorstelling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Vierkleurendruk</vt:lpstr>
      <vt:lpstr>Modeleren 3 Eindopdracht</vt:lpstr>
      <vt:lpstr>Modellen</vt:lpstr>
      <vt:lpstr>AKD</vt:lpstr>
      <vt:lpstr>DKD</vt:lpstr>
      <vt:lpstr>OD Field</vt:lpstr>
      <vt:lpstr>Start Verwacht</vt:lpstr>
      <vt:lpstr>Start Gegenereerd</vt:lpstr>
      <vt:lpstr>Bord Creëren </vt:lpstr>
      <vt:lpstr>Switch Verwacht</vt:lpstr>
      <vt:lpstr>Switch Gegenereerd</vt:lpstr>
      <vt:lpstr>Move</vt:lpstr>
      <vt:lpstr>Game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Modeleren 3 Eindopdracht</dc:title>
  <dc:creator>tj van os</dc:creator>
  <cp:lastModifiedBy>tj van os</cp:lastModifiedBy>
  <cp:revision>8</cp:revision>
  <dcterms:created xsi:type="dcterms:W3CDTF">2014-11-02T22:08:38Z</dcterms:created>
  <dcterms:modified xsi:type="dcterms:W3CDTF">2014-11-03T11:55:51Z</dcterms:modified>
</cp:coreProperties>
</file>