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Modelleren</a:t>
            </a:r>
            <a:r>
              <a:rPr lang="en-US" dirty="0" smtClean="0"/>
              <a:t> 3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Hoogendam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9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Klassen diagram</a:t>
            </a:r>
          </a:p>
          <a:p>
            <a:r>
              <a:rPr lang="en-US" dirty="0" smtClean="0"/>
              <a:t>Game </a:t>
            </a:r>
            <a:r>
              <a:rPr lang="en-US" dirty="0" err="1" smtClean="0"/>
              <a:t>cyclus</a:t>
            </a:r>
            <a:endParaRPr lang="en-US" dirty="0" smtClean="0"/>
          </a:p>
          <a:p>
            <a:r>
              <a:rPr lang="en-US" dirty="0" smtClean="0"/>
              <a:t>Move</a:t>
            </a:r>
          </a:p>
          <a:p>
            <a:r>
              <a:rPr lang="en-US" dirty="0" smtClean="0"/>
              <a:t>Input</a:t>
            </a:r>
          </a:p>
          <a:p>
            <a:r>
              <a:rPr lang="en-US" dirty="0" smtClean="0"/>
              <a:t>Create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2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Het </a:t>
            </a:r>
            <a:r>
              <a:rPr lang="en-US" dirty="0" err="1" smtClean="0"/>
              <a:t>Domein</a:t>
            </a:r>
            <a:endParaRPr lang="en-GB" dirty="0"/>
          </a:p>
        </p:txBody>
      </p:sp>
      <p:pic>
        <p:nvPicPr>
          <p:cNvPr id="1026" name="Picture 2" descr="C:\Users\Kevin\Documents\GitHub\Modelleren-3\Dome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53400" cy="44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077200" cy="56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83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evin\Documents\GitHub\Modelleren-3\alleKlass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1"/>
            <a:ext cx="8229600" cy="624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evin\Documents\GitHub\Modelleren-3\turncyc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304800"/>
            <a:ext cx="81534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evin\Documents\GitHub\Modelleren-3\mo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3429000" cy="57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3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evin\Documents\GitHub\Modelleren-3\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236"/>
            <a:ext cx="8229600" cy="61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evin\Documents\GitHub\Modelleren-3\createb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7926"/>
            <a:ext cx="4267200" cy="60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</TotalTime>
  <Words>15</Words>
  <Application>Microsoft Office PowerPoint</Application>
  <PresentationFormat>Diavoorstelling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Austin</vt:lpstr>
      <vt:lpstr>Modelleren 3</vt:lpstr>
      <vt:lpstr>Inhoud</vt:lpstr>
      <vt:lpstr>Het Domein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3</dc:title>
  <dc:creator>Kevin Hoogendam</dc:creator>
  <cp:lastModifiedBy>Kevin Hoogendam</cp:lastModifiedBy>
  <cp:revision>3</cp:revision>
  <dcterms:created xsi:type="dcterms:W3CDTF">2016-11-01T15:22:02Z</dcterms:created>
  <dcterms:modified xsi:type="dcterms:W3CDTF">2016-11-01T16:03:42Z</dcterms:modified>
</cp:coreProperties>
</file>