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6" r:id="rId5"/>
    <p:sldId id="268" r:id="rId6"/>
    <p:sldId id="269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9" autoAdjust="0"/>
    <p:restoredTop sz="94660"/>
  </p:normalViewPr>
  <p:slideViewPr>
    <p:cSldViewPr showGuides="1">
      <p:cViewPr varScale="1">
        <p:scale>
          <a:sx n="73" d="100"/>
          <a:sy n="73" d="100"/>
        </p:scale>
        <p:origin x="84" y="3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BBB5D-0254-4120-8230-1CCF54BD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29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30A6549-0F31-42D1-A33C-8E3E103F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18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A6549-0F31-42D1-A33C-8E3E103F0476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2/1/2019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/home/rob/Assignment1/numbers_output01" TargetMode="External"/><Relationship Id="rId2" Type="http://schemas.openxmlformats.org/officeDocument/2006/relationships/hyperlink" Target="/home/rob/Assignment1/numbers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528" y="3789042"/>
            <a:ext cx="8496944" cy="93610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Hadoop </a:t>
            </a:r>
            <a:r>
              <a:rPr lang="en-US" sz="5400" smtClean="0"/>
              <a:t>DistributedSum </a:t>
            </a:r>
            <a:r>
              <a:rPr lang="en-US" sz="5400" dirty="0" smtClean="0"/>
              <a:t>Example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smtClean="0">
                <a:cs typeface="Times New Roman" pitchFamily="18" charset="0"/>
              </a:rPr>
              <a:t>Spring </a:t>
            </a:r>
            <a:r>
              <a:rPr lang="en-US" sz="5400" smtClean="0">
                <a:cs typeface="Times New Roman" pitchFamily="18" charset="0"/>
              </a:rPr>
              <a:t>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467708" y="5733256"/>
            <a:ext cx="8316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. Book: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 Design Patterns, Donald Miner &amp; Adam Shook, 2012.</a:t>
            </a:r>
            <a:endParaRPr lang="en-US" altLang="zh-CN" sz="20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hadoop</a:t>
            </a:r>
            <a:r>
              <a:rPr lang="en-US" dirty="0" smtClean="0"/>
              <a:t> jar DistributedSum.jar </a:t>
            </a:r>
            <a:r>
              <a:rPr lang="en-US" dirty="0" smtClean="0">
                <a:hlinkClick r:id="rId2" action="ppaction://hlinkfile"/>
              </a:rPr>
              <a:t>file:///home/rob/Assignment1/numbers.txt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file"/>
              </a:rPr>
              <a:t>file:///home/rob/Assignment1/numbers_output01</a:t>
            </a:r>
            <a:endParaRPr lang="en-US" dirty="0" smtClean="0"/>
          </a:p>
          <a:p>
            <a:r>
              <a:rPr lang="en-US" dirty="0" smtClean="0"/>
              <a:t>You can also comment the line “</a:t>
            </a:r>
            <a:r>
              <a:rPr lang="en-US" dirty="0" err="1" smtClean="0"/>
              <a:t>job.setReducerClass</a:t>
            </a:r>
            <a:r>
              <a:rPr lang="en-US" dirty="0" smtClean="0"/>
              <a:t>(…)” in the main()</a:t>
            </a:r>
          </a:p>
          <a:p>
            <a:r>
              <a:rPr lang="en-US" dirty="0" smtClean="0"/>
              <a:t>and uncomment the line “</a:t>
            </a:r>
            <a:r>
              <a:rPr lang="en-US" dirty="0" err="1" smtClean="0"/>
              <a:t>job.setNumReduceTasks</a:t>
            </a:r>
            <a:r>
              <a:rPr lang="en-US" dirty="0" smtClean="0"/>
              <a:t>(0)” in the main()</a:t>
            </a:r>
          </a:p>
          <a:p>
            <a:r>
              <a:rPr lang="en-US" dirty="0" smtClean="0"/>
              <a:t>Run the above command again, you will see the outputs from the mapper</a:t>
            </a:r>
          </a:p>
        </p:txBody>
      </p:sp>
    </p:spTree>
    <p:extLst>
      <p:ext uri="{BB962C8B-B14F-4D97-AF65-F5344CB8AC3E}">
        <p14:creationId xmlns:p14="http://schemas.microsoft.com/office/powerpoint/2010/main" val="291690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InputFormatClass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“</a:t>
            </a:r>
            <a:r>
              <a:rPr lang="en-US" dirty="0" err="1" smtClean="0"/>
              <a:t>InputFormatClass</a:t>
            </a:r>
            <a:r>
              <a:rPr lang="en-US" dirty="0" smtClean="0"/>
              <a:t>” is “</a:t>
            </a:r>
            <a:r>
              <a:rPr lang="en-US" dirty="0" err="1" smtClean="0"/>
              <a:t>TextInputFormat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That is why the Mapper’s input is one line of the text document.</a:t>
            </a:r>
          </a:p>
          <a:p>
            <a:r>
              <a:rPr lang="en-US" dirty="0" smtClean="0"/>
              <a:t>Now we change it to “</a:t>
            </a:r>
            <a:r>
              <a:rPr lang="en-US" dirty="0" err="1"/>
              <a:t>NLineInputFormat</a:t>
            </a:r>
            <a:r>
              <a:rPr lang="en-US" dirty="0" smtClean="0"/>
              <a:t>”, which lets the Mapper to read multiple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3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53" y="21771"/>
            <a:ext cx="8968426" cy="6897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2636"/>
            <a:ext cx="6516724" cy="1044116"/>
          </a:xfrm>
        </p:spPr>
        <p:txBody>
          <a:bodyPr/>
          <a:lstStyle/>
          <a:p>
            <a:r>
              <a:rPr lang="en-US" dirty="0" err="1" smtClean="0"/>
              <a:t>InputFormat</a:t>
            </a:r>
            <a:r>
              <a:rPr lang="en-US" dirty="0" smtClean="0"/>
              <a:t> class hierarchy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17040" y="4005064"/>
            <a:ext cx="2196244" cy="489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Your own class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6708068" y="2276872"/>
            <a:ext cx="1008972" cy="197306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68208" y="890718"/>
            <a:ext cx="1872208" cy="612068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10200" y="966306"/>
            <a:ext cx="1079248" cy="46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53071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08" y="-3874"/>
            <a:ext cx="8086787" cy="6493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188640"/>
            <a:ext cx="4177680" cy="795623"/>
          </a:xfrm>
        </p:spPr>
        <p:txBody>
          <a:bodyPr/>
          <a:lstStyle/>
          <a:p>
            <a:r>
              <a:rPr lang="en-US" dirty="0" err="1"/>
              <a:t>TextInputFormat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14" y="4190251"/>
            <a:ext cx="4463888" cy="126014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API Document:</a:t>
            </a:r>
          </a:p>
          <a:p>
            <a:r>
              <a:rPr lang="en-US" sz="2400" dirty="0" smtClean="0"/>
              <a:t>http</a:t>
            </a:r>
            <a:r>
              <a:rPr lang="en-US" sz="2400" dirty="0"/>
              <a:t>://hadoop.apache.org/docs/r3.0.0/api/org/apache/hadoop/mapred/TextInputFormat.html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27518" y="995277"/>
            <a:ext cx="4464496" cy="282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</a:t>
            </a:r>
            <a:r>
              <a:rPr lang="en-US" dirty="0" err="1"/>
              <a:t>InputFormat</a:t>
            </a:r>
            <a:r>
              <a:rPr lang="en-US" dirty="0"/>
              <a:t> for plain text files. Files are broken into lines. Either linefeed or carriage-return are used to signal end of line. Keys are the position in the file, and values are the line of text.</a:t>
            </a:r>
          </a:p>
        </p:txBody>
      </p:sp>
    </p:spTree>
    <p:extLst>
      <p:ext uri="{BB962C8B-B14F-4D97-AF65-F5344CB8AC3E}">
        <p14:creationId xmlns:p14="http://schemas.microsoft.com/office/powerpoint/2010/main" val="34814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296652"/>
            <a:ext cx="4428492" cy="723615"/>
          </a:xfrm>
        </p:spPr>
        <p:txBody>
          <a:bodyPr/>
          <a:lstStyle/>
          <a:p>
            <a:r>
              <a:rPr lang="en-US" dirty="0" err="1"/>
              <a:t>NLineInputFormat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52" y="0"/>
            <a:ext cx="6310960" cy="7893496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40463" y="1268760"/>
            <a:ext cx="5441989" cy="11967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API Document:</a:t>
            </a:r>
          </a:p>
          <a:p>
            <a:r>
              <a:rPr lang="en-US" sz="2400" dirty="0"/>
              <a:t>https://hadoop.apache.org/docs/r3.0.0/api/org/apache/hadoop/mapred/lib/NLineInputFormat.html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214" y="2586401"/>
            <a:ext cx="4968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NLineInputFormat</a:t>
            </a:r>
            <a:r>
              <a:rPr lang="en-US" sz="2400" dirty="0"/>
              <a:t> which splits N lines of input as one split.</a:t>
            </a:r>
          </a:p>
        </p:txBody>
      </p:sp>
    </p:spTree>
    <p:extLst>
      <p:ext uri="{BB962C8B-B14F-4D97-AF65-F5344CB8AC3E}">
        <p14:creationId xmlns:p14="http://schemas.microsoft.com/office/powerpoint/2010/main" val="281661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65912" cy="1603375"/>
          </a:xfrm>
        </p:spPr>
        <p:txBody>
          <a:bodyPr/>
          <a:lstStyle/>
          <a:p>
            <a:r>
              <a:rPr lang="en-US" dirty="0" smtClean="0"/>
              <a:t>Input data file</a:t>
            </a:r>
          </a:p>
          <a:p>
            <a:r>
              <a:rPr lang="en-US" dirty="0" smtClean="0"/>
              <a:t>each line contains a integer</a:t>
            </a:r>
          </a:p>
          <a:p>
            <a:r>
              <a:rPr lang="en-US" dirty="0" smtClean="0"/>
              <a:t>we want to sum all the integers together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24192" y="1027906"/>
            <a:ext cx="972108" cy="41044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5</a:t>
            </a:r>
          </a:p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9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</a:t>
            </a:r>
          </a:p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84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5" y="101003"/>
            <a:ext cx="3715977" cy="591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Sum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325" y="881897"/>
            <a:ext cx="576064" cy="40324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5</a:t>
            </a:r>
          </a:p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9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</a:t>
            </a:r>
          </a:p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 smtClean="0"/>
              <a:t>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5741" y="696629"/>
            <a:ext cx="1412166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&lt;null, 1&gt;</a:t>
            </a:r>
          </a:p>
          <a:p>
            <a:pPr marL="0" indent="0">
              <a:buNone/>
            </a:pPr>
            <a:r>
              <a:rPr lang="en-US" sz="2400" dirty="0" smtClean="0"/>
              <a:t>&lt;null, 4&gt;</a:t>
            </a:r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5&gt;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55740" y="2224426"/>
            <a:ext cx="1412167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10&gt;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9&gt;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6&gt;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5741" y="3756969"/>
            <a:ext cx="1412166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2&gt;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3&gt;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7&gt;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32004" y="1088740"/>
            <a:ext cx="1430018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10&gt;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32004" y="2672916"/>
            <a:ext cx="1430018" cy="452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25&gt;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32004" y="4196831"/>
            <a:ext cx="1430018" cy="452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</a:t>
            </a:r>
            <a:r>
              <a:rPr lang="en-US" sz="2400" dirty="0" smtClean="0"/>
              <a:t>12&gt;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10397" y="2224426"/>
            <a:ext cx="1430018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&lt;null, 10&gt;</a:t>
            </a:r>
          </a:p>
          <a:p>
            <a:pPr marL="0" indent="0">
              <a:buNone/>
            </a:pPr>
            <a:r>
              <a:rPr lang="en-US" sz="2400" dirty="0"/>
              <a:t>&lt;null, 25&gt;</a:t>
            </a:r>
          </a:p>
          <a:p>
            <a:pPr marL="0" indent="0">
              <a:buNone/>
            </a:pPr>
            <a:r>
              <a:rPr lang="en-US" sz="2400" dirty="0"/>
              <a:t>&lt;null, 12&gt;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704512" y="2664094"/>
            <a:ext cx="1414298" cy="4680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&lt;null, 47&gt;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94205" y="5193196"/>
            <a:ext cx="1153344" cy="4641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Splits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473355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149906" y="922875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167908" y="2405937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67908" y="3964771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875514" y="2252638"/>
            <a:ext cx="828998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44" idx="1"/>
          </p:cNvCxnSpPr>
          <p:nvPr/>
        </p:nvCxnSpPr>
        <p:spPr>
          <a:xfrm flipV="1">
            <a:off x="687389" y="948151"/>
            <a:ext cx="1154972" cy="194997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45" idx="1"/>
          </p:cNvCxnSpPr>
          <p:nvPr/>
        </p:nvCxnSpPr>
        <p:spPr>
          <a:xfrm flipV="1">
            <a:off x="687389" y="1445353"/>
            <a:ext cx="1154972" cy="145276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47" idx="1"/>
          </p:cNvCxnSpPr>
          <p:nvPr/>
        </p:nvCxnSpPr>
        <p:spPr>
          <a:xfrm flipV="1">
            <a:off x="687389" y="1934634"/>
            <a:ext cx="1154972" cy="963487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>
            <a:off x="5167907" y="1362703"/>
            <a:ext cx="864097" cy="1406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>
          <a:xfrm>
            <a:off x="5167907" y="2890500"/>
            <a:ext cx="864097" cy="86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11" idx="1"/>
          </p:cNvCxnSpPr>
          <p:nvPr/>
        </p:nvCxnSpPr>
        <p:spPr>
          <a:xfrm>
            <a:off x="5167907" y="4423043"/>
            <a:ext cx="864097" cy="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12" idx="1"/>
          </p:cNvCxnSpPr>
          <p:nvPr/>
        </p:nvCxnSpPr>
        <p:spPr>
          <a:xfrm>
            <a:off x="7462022" y="1376772"/>
            <a:ext cx="948375" cy="15137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12" idx="1"/>
          </p:cNvCxnSpPr>
          <p:nvPr/>
        </p:nvCxnSpPr>
        <p:spPr>
          <a:xfrm flipV="1">
            <a:off x="7462022" y="2890500"/>
            <a:ext cx="948375" cy="86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  <a:endCxn id="12" idx="1"/>
          </p:cNvCxnSpPr>
          <p:nvPr/>
        </p:nvCxnSpPr>
        <p:spPr>
          <a:xfrm flipV="1">
            <a:off x="7462022" y="2890500"/>
            <a:ext cx="948375" cy="1532543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4" idx="1"/>
          </p:cNvCxnSpPr>
          <p:nvPr/>
        </p:nvCxnSpPr>
        <p:spPr>
          <a:xfrm>
            <a:off x="9840415" y="2890500"/>
            <a:ext cx="864097" cy="7621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7219541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9449064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9630363" y="3817813"/>
            <a:ext cx="2244218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single reducer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1842361" y="747829"/>
            <a:ext cx="576064" cy="4006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842361" y="1238122"/>
            <a:ext cx="576064" cy="4144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4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842361" y="1742232"/>
            <a:ext cx="576064" cy="3848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5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842361" y="2191462"/>
            <a:ext cx="576064" cy="4202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10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842361" y="2725948"/>
            <a:ext cx="576064" cy="4006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9</a:t>
            </a:r>
            <a:endParaRPr lang="en-US" sz="2400" dirty="0" smtClean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842361" y="3216241"/>
            <a:ext cx="576064" cy="4144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6</a:t>
            </a:r>
            <a:endParaRPr lang="en-US" sz="2400" dirty="0" smtClean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842361" y="3720351"/>
            <a:ext cx="576064" cy="3848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1842361" y="4169581"/>
            <a:ext cx="576064" cy="4202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3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1842361" y="4664906"/>
            <a:ext cx="576064" cy="4202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7</a:t>
            </a:r>
          </a:p>
        </p:txBody>
      </p:sp>
      <p:cxnSp>
        <p:nvCxnSpPr>
          <p:cNvPr id="58" name="Straight Arrow Connector 57"/>
          <p:cNvCxnSpPr>
            <a:stCxn id="4" idx="3"/>
            <a:endCxn id="48" idx="1"/>
          </p:cNvCxnSpPr>
          <p:nvPr/>
        </p:nvCxnSpPr>
        <p:spPr>
          <a:xfrm flipV="1">
            <a:off x="687389" y="2401601"/>
            <a:ext cx="1154972" cy="49652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3"/>
            <a:endCxn id="50" idx="1"/>
          </p:cNvCxnSpPr>
          <p:nvPr/>
        </p:nvCxnSpPr>
        <p:spPr>
          <a:xfrm>
            <a:off x="687389" y="2898121"/>
            <a:ext cx="1154972" cy="2814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" idx="3"/>
            <a:endCxn id="51" idx="1"/>
          </p:cNvCxnSpPr>
          <p:nvPr/>
        </p:nvCxnSpPr>
        <p:spPr>
          <a:xfrm>
            <a:off x="687389" y="2898121"/>
            <a:ext cx="1154972" cy="525351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3"/>
            <a:endCxn id="52" idx="1"/>
          </p:cNvCxnSpPr>
          <p:nvPr/>
        </p:nvCxnSpPr>
        <p:spPr>
          <a:xfrm>
            <a:off x="687389" y="2898121"/>
            <a:ext cx="1154972" cy="101463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" idx="3"/>
            <a:endCxn id="53" idx="1"/>
          </p:cNvCxnSpPr>
          <p:nvPr/>
        </p:nvCxnSpPr>
        <p:spPr>
          <a:xfrm>
            <a:off x="687389" y="2898121"/>
            <a:ext cx="1154972" cy="148159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3"/>
            <a:endCxn id="54" idx="1"/>
          </p:cNvCxnSpPr>
          <p:nvPr/>
        </p:nvCxnSpPr>
        <p:spPr>
          <a:xfrm>
            <a:off x="687389" y="2898121"/>
            <a:ext cx="1154972" cy="197692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3"/>
            <a:endCxn id="6" idx="1"/>
          </p:cNvCxnSpPr>
          <p:nvPr/>
        </p:nvCxnSpPr>
        <p:spPr>
          <a:xfrm>
            <a:off x="2418425" y="948151"/>
            <a:ext cx="1337316" cy="41455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5" idx="3"/>
            <a:endCxn id="6" idx="1"/>
          </p:cNvCxnSpPr>
          <p:nvPr/>
        </p:nvCxnSpPr>
        <p:spPr>
          <a:xfrm flipV="1">
            <a:off x="2418425" y="1362703"/>
            <a:ext cx="1337316" cy="8265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7" idx="3"/>
            <a:endCxn id="6" idx="1"/>
          </p:cNvCxnSpPr>
          <p:nvPr/>
        </p:nvCxnSpPr>
        <p:spPr>
          <a:xfrm flipV="1">
            <a:off x="2418425" y="1362703"/>
            <a:ext cx="1337316" cy="571931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8" idx="3"/>
            <a:endCxn id="7" idx="1"/>
          </p:cNvCxnSpPr>
          <p:nvPr/>
        </p:nvCxnSpPr>
        <p:spPr>
          <a:xfrm>
            <a:off x="2418425" y="2401601"/>
            <a:ext cx="1337315" cy="48889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0" idx="3"/>
            <a:endCxn id="7" idx="1"/>
          </p:cNvCxnSpPr>
          <p:nvPr/>
        </p:nvCxnSpPr>
        <p:spPr>
          <a:xfrm flipV="1">
            <a:off x="2418425" y="2890500"/>
            <a:ext cx="1337315" cy="3577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3"/>
            <a:endCxn id="7" idx="1"/>
          </p:cNvCxnSpPr>
          <p:nvPr/>
        </p:nvCxnSpPr>
        <p:spPr>
          <a:xfrm flipV="1">
            <a:off x="2418425" y="2890500"/>
            <a:ext cx="1337315" cy="53297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2" idx="3"/>
            <a:endCxn id="8" idx="1"/>
          </p:cNvCxnSpPr>
          <p:nvPr/>
        </p:nvCxnSpPr>
        <p:spPr>
          <a:xfrm>
            <a:off x="2418425" y="3912753"/>
            <a:ext cx="1337316" cy="51029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3" idx="3"/>
            <a:endCxn id="8" idx="1"/>
          </p:cNvCxnSpPr>
          <p:nvPr/>
        </p:nvCxnSpPr>
        <p:spPr>
          <a:xfrm>
            <a:off x="2418425" y="4379720"/>
            <a:ext cx="1337316" cy="43323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4" idx="3"/>
            <a:endCxn id="8" idx="1"/>
          </p:cNvCxnSpPr>
          <p:nvPr/>
        </p:nvCxnSpPr>
        <p:spPr>
          <a:xfrm flipV="1">
            <a:off x="2418425" y="4423043"/>
            <a:ext cx="1337316" cy="45200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4868467" y="5207489"/>
            <a:ext cx="1661459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Combiner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60057"/>
            <a:ext cx="3708412" cy="939639"/>
          </a:xfrm>
        </p:spPr>
        <p:txBody>
          <a:bodyPr/>
          <a:lstStyle/>
          <a:p>
            <a:r>
              <a:rPr lang="en-US" dirty="0" smtClean="0"/>
              <a:t>Single 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44" y="1214768"/>
            <a:ext cx="10261140" cy="5656782"/>
          </a:xfrm>
        </p:spPr>
      </p:pic>
    </p:spTree>
    <p:extLst>
      <p:ext uri="{BB962C8B-B14F-4D97-AF65-F5344CB8AC3E}">
        <p14:creationId xmlns:p14="http://schemas.microsoft.com/office/powerpoint/2010/main" val="15635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53" y="1"/>
            <a:ext cx="10728152" cy="692138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047" y="116632"/>
            <a:ext cx="1288121" cy="473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Mapper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1298168" y="296652"/>
            <a:ext cx="3177652" cy="56527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20377" y="1448780"/>
            <a:ext cx="2305533" cy="473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Output the input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2325910" y="1685327"/>
            <a:ext cx="385714" cy="123493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-13787" y="2651460"/>
            <a:ext cx="1436175" cy="78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Reducer / Combiner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422388" y="3011501"/>
            <a:ext cx="3019268" cy="3283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0378" y="4263430"/>
            <a:ext cx="1436176" cy="78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Sum all integers</a:t>
            </a: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1456554" y="4656305"/>
            <a:ext cx="1255070" cy="42969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1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1556792"/>
            <a:ext cx="1210889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5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87" y="42678"/>
            <a:ext cx="3715977" cy="591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Sum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55540" y="881897"/>
            <a:ext cx="576064" cy="40324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5</a:t>
            </a:r>
          </a:p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9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</a:t>
            </a:r>
          </a:p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 smtClean="0"/>
              <a:t>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48746" y="696629"/>
            <a:ext cx="576064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smtClean="0"/>
              <a:t>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48746" y="2224426"/>
            <a:ext cx="576064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/>
              <a:t>9</a:t>
            </a:r>
          </a:p>
          <a:p>
            <a:pPr marL="0" indent="0">
              <a:buNone/>
            </a:pPr>
            <a:r>
              <a:rPr lang="en-US" sz="2400" dirty="0"/>
              <a:t>6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48746" y="3756969"/>
            <a:ext cx="576064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24910" y="1088740"/>
            <a:ext cx="576064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24910" y="2672916"/>
            <a:ext cx="576064" cy="452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25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24910" y="4196831"/>
            <a:ext cx="576064" cy="452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197218" y="2224426"/>
            <a:ext cx="576064" cy="13321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25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781394" y="2600908"/>
            <a:ext cx="576064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47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638420" y="5193196"/>
            <a:ext cx="1153344" cy="4641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Splits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236778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42812" y="922875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60814" y="2405937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60814" y="3964771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881294" y="2252638"/>
            <a:ext cx="864096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sum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6" idx="1"/>
          </p:cNvCxnSpPr>
          <p:nvPr/>
        </p:nvCxnSpPr>
        <p:spPr>
          <a:xfrm flipV="1">
            <a:off x="2531604" y="1362703"/>
            <a:ext cx="1417142" cy="153541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7" idx="1"/>
          </p:cNvCxnSpPr>
          <p:nvPr/>
        </p:nvCxnSpPr>
        <p:spPr>
          <a:xfrm flipV="1">
            <a:off x="2531604" y="2890500"/>
            <a:ext cx="1417142" cy="7621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8" idx="1"/>
          </p:cNvCxnSpPr>
          <p:nvPr/>
        </p:nvCxnSpPr>
        <p:spPr>
          <a:xfrm>
            <a:off x="2531604" y="2898121"/>
            <a:ext cx="1417142" cy="152492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>
            <a:off x="4524810" y="1362703"/>
            <a:ext cx="900100" cy="14069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>
          <a:xfrm>
            <a:off x="4524810" y="2890500"/>
            <a:ext cx="900100" cy="86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11" idx="1"/>
          </p:cNvCxnSpPr>
          <p:nvPr/>
        </p:nvCxnSpPr>
        <p:spPr>
          <a:xfrm>
            <a:off x="4524810" y="4423043"/>
            <a:ext cx="900100" cy="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</p:cNvCxnSpPr>
          <p:nvPr/>
        </p:nvCxnSpPr>
        <p:spPr>
          <a:xfrm>
            <a:off x="6000974" y="1376772"/>
            <a:ext cx="2196244" cy="1029165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12" idx="1"/>
          </p:cNvCxnSpPr>
          <p:nvPr/>
        </p:nvCxnSpPr>
        <p:spPr>
          <a:xfrm flipV="1">
            <a:off x="6000974" y="2890500"/>
            <a:ext cx="2196244" cy="862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 flipV="1">
            <a:off x="6000974" y="3357399"/>
            <a:ext cx="2196244" cy="106564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  <a:endCxn id="14" idx="1"/>
          </p:cNvCxnSpPr>
          <p:nvPr/>
        </p:nvCxnSpPr>
        <p:spPr>
          <a:xfrm flipV="1">
            <a:off x="8773282" y="2888940"/>
            <a:ext cx="1008112" cy="156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6358289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8587812" y="5193196"/>
            <a:ext cx="1481614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8769111" y="3817813"/>
            <a:ext cx="2244218" cy="464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single 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2161456" cy="1325563"/>
          </a:xfrm>
        </p:spPr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84" y="-261410"/>
            <a:ext cx="7697592" cy="7380820"/>
          </a:xfrm>
          <a:ln>
            <a:solidFill>
              <a:schemeClr val="accent1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556115" y="4528458"/>
            <a:ext cx="2016224" cy="483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sum all values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3572339" y="4770226"/>
            <a:ext cx="1983601" cy="3033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067068" y="6294283"/>
            <a:ext cx="2581268" cy="4403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emit the final value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3648336" y="6499824"/>
            <a:ext cx="2165446" cy="1463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632112" y="3616417"/>
            <a:ext cx="1938402" cy="4911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initialization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3570514" y="3821958"/>
            <a:ext cx="1985426" cy="40022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3301" y="2348880"/>
            <a:ext cx="4536504" cy="473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InKey</a:t>
            </a:r>
            <a:r>
              <a:rPr lang="en-US" sz="2400" dirty="0" smtClean="0"/>
              <a:t>, </a:t>
            </a:r>
            <a:r>
              <a:rPr lang="en-US" sz="2400" dirty="0" err="1" smtClean="0"/>
              <a:t>InValue</a:t>
            </a:r>
            <a:r>
              <a:rPr lang="en-US" sz="2400" dirty="0" smtClean="0"/>
              <a:t>, </a:t>
            </a:r>
            <a:r>
              <a:rPr lang="en-US" sz="2400" dirty="0" err="1" smtClean="0"/>
              <a:t>OutKey</a:t>
            </a:r>
            <a:r>
              <a:rPr lang="en-US" sz="2400" dirty="0" smtClean="0"/>
              <a:t>, </a:t>
            </a:r>
            <a:r>
              <a:rPr lang="en-US" sz="2400" dirty="0" err="1" smtClean="0"/>
              <a:t>OutValue</a:t>
            </a:r>
            <a:r>
              <a:rPr lang="en-US" sz="2400" dirty="0" smtClean="0"/>
              <a:t>&gt;</a:t>
            </a: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4539805" y="2553851"/>
            <a:ext cx="692099" cy="31576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83332" y="5121188"/>
            <a:ext cx="4295237" cy="8151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One mapper. But it will processes one line in each map()</a:t>
            </a:r>
          </a:p>
        </p:txBody>
      </p:sp>
    </p:spTree>
    <p:extLst>
      <p:ext uri="{BB962C8B-B14F-4D97-AF65-F5344CB8AC3E}">
        <p14:creationId xmlns:p14="http://schemas.microsoft.com/office/powerpoint/2010/main" val="13141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86431"/>
            <a:ext cx="4285692" cy="1325563"/>
          </a:xfrm>
        </p:spPr>
        <p:txBody>
          <a:bodyPr/>
          <a:lstStyle/>
          <a:p>
            <a:r>
              <a:rPr lang="en-US" dirty="0" smtClean="0"/>
              <a:t>Reducer and Main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80628"/>
            <a:ext cx="6987932" cy="7209420"/>
          </a:xfr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0544" y="1967728"/>
            <a:ext cx="2016224" cy="4228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sum all values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3386768" y="1692808"/>
            <a:ext cx="3321300" cy="486354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35946" y="5366355"/>
            <a:ext cx="4095858" cy="4974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Set up the output &lt;key, value&gt;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4331804" y="5599725"/>
            <a:ext cx="1863086" cy="1533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222518" y="3811379"/>
            <a:ext cx="4451722" cy="5390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conf</a:t>
            </a:r>
            <a:r>
              <a:rPr lang="en-US" sz="2400" dirty="0" smtClean="0"/>
              <a:t> and job instances are created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4674240" y="4080891"/>
            <a:ext cx="1529772" cy="214808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41338" y="1219715"/>
            <a:ext cx="4536504" cy="473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InKey</a:t>
            </a:r>
            <a:r>
              <a:rPr lang="en-US" sz="2400" dirty="0" smtClean="0"/>
              <a:t>, </a:t>
            </a:r>
            <a:r>
              <a:rPr lang="en-US" sz="2400" dirty="0" err="1" smtClean="0"/>
              <a:t>InValue</a:t>
            </a:r>
            <a:r>
              <a:rPr lang="en-US" sz="2400" dirty="0" smtClean="0"/>
              <a:t>, </a:t>
            </a:r>
            <a:r>
              <a:rPr lang="en-US" sz="2400" dirty="0" err="1" smtClean="0"/>
              <a:t>OutKey</a:t>
            </a:r>
            <a:r>
              <a:rPr lang="en-US" sz="2400" dirty="0" smtClean="0"/>
              <a:t>, </a:t>
            </a:r>
            <a:r>
              <a:rPr lang="en-US" sz="2400" dirty="0" err="1" smtClean="0"/>
              <a:t>OutValue</a:t>
            </a:r>
            <a:r>
              <a:rPr lang="en-US" sz="2400" dirty="0" smtClean="0"/>
              <a:t>&gt;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4777842" y="452547"/>
            <a:ext cx="1930226" cy="1003715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35946" y="4490405"/>
            <a:ext cx="4295237" cy="8363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We change the </a:t>
            </a:r>
            <a:r>
              <a:rPr lang="en-US" sz="2400" dirty="0" err="1" smtClean="0"/>
              <a:t>InputFormatClass</a:t>
            </a:r>
            <a:r>
              <a:rPr lang="en-US" sz="2400" dirty="0" smtClean="0"/>
              <a:t> to “</a:t>
            </a:r>
            <a:r>
              <a:rPr lang="en-US" sz="2400" dirty="0" err="1" smtClean="0"/>
              <a:t>NLineInputFormat</a:t>
            </a:r>
            <a:r>
              <a:rPr lang="en-US" sz="2400" dirty="0" smtClean="0"/>
              <a:t>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31183" y="4858962"/>
            <a:ext cx="1672829" cy="11821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235946" y="6033805"/>
            <a:ext cx="4095858" cy="5266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set up mapper and reducer</a:t>
            </a: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4331804" y="6253261"/>
            <a:ext cx="1836699" cy="43870"/>
          </a:xfrm>
          <a:prstGeom prst="straightConnector1">
            <a:avLst/>
          </a:prstGeom>
          <a:ln w="28575"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468</Words>
  <Application>Microsoft Office PowerPoint</Application>
  <PresentationFormat>Widescreen</PresentationFormat>
  <Paragraphs>138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Office Theme</vt:lpstr>
      <vt:lpstr>Hadoop DistributedSum Example</vt:lpstr>
      <vt:lpstr>Distributed Sum</vt:lpstr>
      <vt:lpstr>Distributed Sum</vt:lpstr>
      <vt:lpstr>Single Reducer</vt:lpstr>
      <vt:lpstr>PowerPoint Presentation</vt:lpstr>
      <vt:lpstr>main() function</vt:lpstr>
      <vt:lpstr>Distributed Sum</vt:lpstr>
      <vt:lpstr>Mapper</vt:lpstr>
      <vt:lpstr>Reducer and Main</vt:lpstr>
      <vt:lpstr>Commands to run the program</vt:lpstr>
      <vt:lpstr>InputFormatClass</vt:lpstr>
      <vt:lpstr>InputFormat class hierarchy</vt:lpstr>
      <vt:lpstr>TextInputFormat</vt:lpstr>
      <vt:lpstr>NLineInputFormat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108</cp:revision>
  <cp:lastPrinted>2019-02-04T17:15:03Z</cp:lastPrinted>
  <dcterms:created xsi:type="dcterms:W3CDTF">2017-01-08T21:30:05Z</dcterms:created>
  <dcterms:modified xsi:type="dcterms:W3CDTF">2020-01-12T22:06:19Z</dcterms:modified>
</cp:coreProperties>
</file>