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9" autoAdjust="0"/>
    <p:restoredTop sz="94660"/>
  </p:normalViewPr>
  <p:slideViewPr>
    <p:cSldViewPr showGuides="1">
      <p:cViewPr varScale="1">
        <p:scale>
          <a:sx n="73" d="100"/>
          <a:sy n="73" d="100"/>
        </p:scale>
        <p:origin x="84" y="3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19E12-EC04-49DA-B546-D5D53EB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179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0A75A-E764-4A22-BCEB-D55ED101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505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0" y="3789042"/>
            <a:ext cx="11881320" cy="136815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InputFormat</a:t>
            </a:r>
            <a:r>
              <a:rPr lang="en-US" sz="5400" dirty="0" smtClean="0"/>
              <a:t>, </a:t>
            </a:r>
            <a:r>
              <a:rPr lang="en-US" sz="5400" dirty="0" err="1" smtClean="0"/>
              <a:t>OutputFormat</a:t>
            </a:r>
            <a:r>
              <a:rPr lang="en-US" sz="5400" dirty="0" smtClean="0"/>
              <a:t>, and Writable class hierarchy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</a:t>
            </a:r>
            <a:r>
              <a:rPr lang="en-US" sz="5400" smtClean="0">
                <a:cs typeface="Times New Roman" pitchFamily="18" charset="0"/>
              </a:rPr>
              <a:t>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2234294" y="5534561"/>
            <a:ext cx="99011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ea typeface="宋体" panose="02010600030101010101" pitchFamily="2" charset="-122"/>
              </a:rPr>
              <a:t> Design Patterns, Donald Miner &amp; Adam Shook, 2012.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Hadoop: the Definitive Guide. 2009.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https://autofei.wordpress.com/2010/06/27/oreilly-hadoop-the-definitive-guide-06-2009/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3" y="21771"/>
            <a:ext cx="8968426" cy="689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6516724" cy="1044116"/>
          </a:xfrm>
        </p:spPr>
        <p:txBody>
          <a:bodyPr/>
          <a:lstStyle/>
          <a:p>
            <a:r>
              <a:rPr lang="en-US" dirty="0" err="1" smtClean="0"/>
              <a:t>InputFormat</a:t>
            </a:r>
            <a:r>
              <a:rPr lang="en-US" dirty="0" smtClean="0"/>
              <a:t> class hierarchy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17040" y="4005064"/>
            <a:ext cx="2196244" cy="489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Your own class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708068" y="2276872"/>
            <a:ext cx="1008972" cy="19730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68208" y="890718"/>
            <a:ext cx="1872208" cy="61206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10200" y="966306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5872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8620"/>
            <a:ext cx="9937104" cy="6904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" y="1"/>
            <a:ext cx="6884511" cy="908720"/>
          </a:xfrm>
        </p:spPr>
        <p:txBody>
          <a:bodyPr/>
          <a:lstStyle/>
          <a:p>
            <a:r>
              <a:rPr lang="en-US" dirty="0" err="1"/>
              <a:t>OutputFormat</a:t>
            </a:r>
            <a:r>
              <a:rPr lang="en-US" dirty="0"/>
              <a:t> class hierarchy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8148" y="80628"/>
            <a:ext cx="2052228" cy="70951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61268" y="206368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00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8" y="1136"/>
            <a:ext cx="6768752" cy="6910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96652"/>
            <a:ext cx="5581836" cy="1325563"/>
          </a:xfrm>
        </p:spPr>
        <p:txBody>
          <a:bodyPr/>
          <a:lstStyle/>
          <a:p>
            <a:r>
              <a:rPr lang="en-US" dirty="0"/>
              <a:t>Writable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5520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Hadoop InputFormat, OutputFormat, and Writable class hierarchy</vt:lpstr>
      <vt:lpstr>InputFormat class hierarchy</vt:lpstr>
      <vt:lpstr>OutputFormat class hierarchy</vt:lpstr>
      <vt:lpstr>Writable class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82</cp:revision>
  <cp:lastPrinted>2019-02-04T17:36:04Z</cp:lastPrinted>
  <dcterms:created xsi:type="dcterms:W3CDTF">2017-01-08T21:30:05Z</dcterms:created>
  <dcterms:modified xsi:type="dcterms:W3CDTF">2020-01-12T22:06:30Z</dcterms:modified>
</cp:coreProperties>
</file>