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9" r:id="rId2"/>
    <p:sldId id="315" r:id="rId3"/>
    <p:sldId id="310" r:id="rId4"/>
    <p:sldId id="314" r:id="rId5"/>
    <p:sldId id="313" r:id="rId6"/>
    <p:sldId id="318" r:id="rId7"/>
    <p:sldId id="285" r:id="rId8"/>
    <p:sldId id="286" r:id="rId9"/>
    <p:sldId id="287" r:id="rId10"/>
    <p:sldId id="290" r:id="rId11"/>
    <p:sldId id="289" r:id="rId12"/>
    <p:sldId id="322" r:id="rId13"/>
    <p:sldId id="323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21" autoAdjust="0"/>
  </p:normalViewPr>
  <p:slideViewPr>
    <p:cSldViewPr showGuides="1">
      <p:cViewPr varScale="1">
        <p:scale>
          <a:sx n="120" d="100"/>
          <a:sy n="120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F0B0C-B223-4C33-A94B-5F31084F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02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65B60-FDAA-465F-B8E4-561C9089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2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ala-lang.org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532" y="4401108"/>
            <a:ext cx="8424936" cy="900100"/>
          </a:xfrm>
        </p:spPr>
        <p:txBody>
          <a:bodyPr>
            <a:normAutofit/>
          </a:bodyPr>
          <a:lstStyle/>
          <a:p>
            <a:r>
              <a:rPr lang="en-US" sz="5400" dirty="0"/>
              <a:t>Spark Installation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>
                <a:cs typeface="Times New Roman" pitchFamily="18" charset="0"/>
              </a:rPr>
              <a:t>Spring 2020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4760 / 6760  Big Data Programming</a:t>
            </a:r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82" y="2931222"/>
            <a:ext cx="2519772" cy="134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4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9346" y="1769439"/>
            <a:ext cx="11773308" cy="37693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lines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(“/home/rob/Assignment1/test.txt")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an RDD called lines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Count the number of items in this RDD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First item in this RDD, i.e. first line of README.md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u'hadoop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spark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87388" y="296652"/>
            <a:ext cx="11233248" cy="63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RDD from a local text file (Python line count)</a:t>
            </a:r>
          </a:p>
        </p:txBody>
      </p:sp>
      <p:sp>
        <p:nvSpPr>
          <p:cNvPr id="6" name="Rectangle 5"/>
          <p:cNvSpPr/>
          <p:nvPr/>
        </p:nvSpPr>
        <p:spPr>
          <a:xfrm>
            <a:off x="7716180" y="5015536"/>
            <a:ext cx="2880320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lines: </a:t>
            </a:r>
            <a:r>
              <a:rPr lang="en-US" sz="2800" dirty="0"/>
              <a:t>An RDD</a:t>
            </a:r>
          </a:p>
        </p:txBody>
      </p:sp>
      <p:sp>
        <p:nvSpPr>
          <p:cNvPr id="7" name="Rectangle 6"/>
          <p:cNvSpPr/>
          <p:nvPr/>
        </p:nvSpPr>
        <p:spPr>
          <a:xfrm>
            <a:off x="209346" y="1088740"/>
            <a:ext cx="2106234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$ </a:t>
            </a:r>
            <a:r>
              <a:rPr lang="en-US" sz="2800" dirty="0" err="1"/>
              <a:t>pyspark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580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7348" y="1895447"/>
            <a:ext cx="11773308" cy="3649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lines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("/home/rob/Assignment1/test.txt") // Create an RDD called lines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[String]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// Count the number of items in this RDD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res0: Long = 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// First item in this RDD, i.e. first line of README.md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res1: String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spark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87388" y="296653"/>
            <a:ext cx="11233248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RDD from a local text file (Scala line count)</a:t>
            </a:r>
          </a:p>
        </p:txBody>
      </p:sp>
      <p:sp>
        <p:nvSpPr>
          <p:cNvPr id="8" name="Rectangle 7"/>
          <p:cNvSpPr/>
          <p:nvPr/>
        </p:nvSpPr>
        <p:spPr>
          <a:xfrm>
            <a:off x="7716180" y="5015536"/>
            <a:ext cx="2880320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lines: </a:t>
            </a:r>
            <a:r>
              <a:rPr lang="en-US" sz="2800" dirty="0"/>
              <a:t>An RDD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346" y="1088740"/>
            <a:ext cx="2106234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$ spark-shell</a:t>
            </a:r>
          </a:p>
        </p:txBody>
      </p:sp>
    </p:spTree>
    <p:extLst>
      <p:ext uri="{BB962C8B-B14F-4D97-AF65-F5344CB8AC3E}">
        <p14:creationId xmlns:p14="http://schemas.microsoft.com/office/powerpoint/2010/main" val="153523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20" y="365125"/>
            <a:ext cx="10515600" cy="1325563"/>
          </a:xfrm>
        </p:spPr>
        <p:txBody>
          <a:bodyPr/>
          <a:lstStyle/>
          <a:p>
            <a:r>
              <a:rPr lang="en-US" dirty="0"/>
              <a:t>Read Data from Local FS or from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997242"/>
            <a:ext cx="11090448" cy="3483986"/>
          </a:xfrm>
        </p:spPr>
        <p:txBody>
          <a:bodyPr>
            <a:normAutofit/>
          </a:bodyPr>
          <a:lstStyle/>
          <a:p>
            <a:r>
              <a:rPr lang="en-US" dirty="0"/>
              <a:t>Read the text file from the local file system</a:t>
            </a:r>
          </a:p>
          <a:p>
            <a:r>
              <a:rPr lang="en-US" dirty="0">
                <a:solidFill>
                  <a:srgbClr val="00B0F0"/>
                </a:solidFill>
              </a:rPr>
              <a:t>book1 = </a:t>
            </a:r>
            <a:r>
              <a:rPr lang="en-US" dirty="0" err="1">
                <a:solidFill>
                  <a:srgbClr val="00B0F0"/>
                </a:solidFill>
              </a:rPr>
              <a:t>sc.textFile</a:t>
            </a:r>
            <a:r>
              <a:rPr lang="en-US" dirty="0">
                <a:solidFill>
                  <a:srgbClr val="00B0F0"/>
                </a:solidFill>
              </a:rPr>
              <a:t>(“/home/rob/data/peterpan.txt”)</a:t>
            </a:r>
          </a:p>
          <a:p>
            <a:endParaRPr lang="en-US" dirty="0"/>
          </a:p>
          <a:p>
            <a:r>
              <a:rPr lang="en-US" dirty="0"/>
              <a:t>Read the text file from HDFS</a:t>
            </a:r>
          </a:p>
          <a:p>
            <a:r>
              <a:rPr lang="en-US" dirty="0">
                <a:solidFill>
                  <a:srgbClr val="FF00FF"/>
                </a:solidFill>
              </a:rPr>
              <a:t>book2 = </a:t>
            </a:r>
            <a:r>
              <a:rPr lang="en-US" dirty="0" err="1">
                <a:solidFill>
                  <a:srgbClr val="FF00FF"/>
                </a:solidFill>
              </a:rPr>
              <a:t>sc.textFile</a:t>
            </a:r>
            <a:r>
              <a:rPr lang="en-US" dirty="0">
                <a:solidFill>
                  <a:srgbClr val="FF00FF"/>
                </a:solidFill>
              </a:rPr>
              <a:t>(“</a:t>
            </a:r>
            <a:r>
              <a:rPr lang="en-US" dirty="0" err="1">
                <a:solidFill>
                  <a:srgbClr val="FF00FF"/>
                </a:solidFill>
              </a:rPr>
              <a:t>hdfs</a:t>
            </a:r>
            <a:r>
              <a:rPr lang="en-US" dirty="0">
                <a:solidFill>
                  <a:srgbClr val="FF00FF"/>
                </a:solidFill>
              </a:rPr>
              <a:t>://localhost:9000/user/rob/data/peterpan.txt”)</a:t>
            </a:r>
          </a:p>
          <a:p>
            <a:r>
              <a:rPr lang="en-US" dirty="0" err="1"/>
              <a:t>host:port</a:t>
            </a:r>
            <a:r>
              <a:rPr lang="en-US" dirty="0"/>
              <a:t>/directory       localhost=127.0.0.1</a:t>
            </a:r>
          </a:p>
        </p:txBody>
      </p:sp>
    </p:spTree>
    <p:extLst>
      <p:ext uri="{BB962C8B-B14F-4D97-AF65-F5344CB8AC3E}">
        <p14:creationId xmlns:p14="http://schemas.microsoft.com/office/powerpoint/2010/main" val="192442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51" y="80628"/>
            <a:ext cx="4717740" cy="756084"/>
          </a:xfrm>
        </p:spPr>
        <p:txBody>
          <a:bodyPr/>
          <a:lstStyle/>
          <a:p>
            <a:r>
              <a:rPr lang="en-US" dirty="0" err="1"/>
              <a:t>WordCount</a:t>
            </a:r>
            <a:r>
              <a:rPr lang="en-US" dirty="0"/>
              <a:t> in Spark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800708"/>
            <a:ext cx="10234922" cy="584646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384032" y="224644"/>
            <a:ext cx="4644516" cy="462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$ spark-submit  WordCount.py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2" y="6156684"/>
            <a:ext cx="12059990" cy="7287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4682" y="5625244"/>
            <a:ext cx="1190279" cy="458213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873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Spark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Verifying Java Installation:                $ java -version</a:t>
            </a:r>
          </a:p>
          <a:p>
            <a:r>
              <a:rPr lang="en-US" dirty="0"/>
              <a:t>Verifying Scala Installation:              $ </a:t>
            </a:r>
            <a:r>
              <a:rPr lang="en-US" dirty="0" err="1"/>
              <a:t>scala</a:t>
            </a:r>
            <a:r>
              <a:rPr lang="en-US" dirty="0"/>
              <a:t> -version</a:t>
            </a:r>
          </a:p>
          <a:p>
            <a:r>
              <a:rPr lang="en-US" dirty="0"/>
              <a:t>Downloading Apache Spark</a:t>
            </a:r>
          </a:p>
          <a:p>
            <a:r>
              <a:rPr lang="en-US" dirty="0"/>
              <a:t>Installing Spark</a:t>
            </a:r>
          </a:p>
          <a:p>
            <a:r>
              <a:rPr lang="en-US" dirty="0"/>
              <a:t>Verifying the Spark Installation:  bin/</a:t>
            </a:r>
            <a:r>
              <a:rPr lang="en-US" dirty="0" err="1"/>
              <a:t>pyspark</a:t>
            </a:r>
            <a:r>
              <a:rPr lang="en-US" dirty="0"/>
              <a:t>   or    bin/spark-shell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1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8" y="116632"/>
            <a:ext cx="4824536" cy="61560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48" y="749754"/>
            <a:ext cx="11790523" cy="6100234"/>
          </a:xfrm>
          <a:solidFill>
            <a:srgbClr val="FFFFFF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Install Scala: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scala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scala</a:t>
            </a:r>
            <a:r>
              <a:rPr lang="en-US" dirty="0"/>
              <a:t> -version</a:t>
            </a:r>
          </a:p>
          <a:p>
            <a:endParaRPr lang="en-US" dirty="0"/>
          </a:p>
          <a:p>
            <a:r>
              <a:rPr lang="en-US" dirty="0"/>
              <a:t>If you install Scala by using the above commands, no need to do the following steps.</a:t>
            </a:r>
          </a:p>
          <a:p>
            <a:r>
              <a:rPr lang="en-US" dirty="0"/>
              <a:t>Or download the </a:t>
            </a:r>
            <a:r>
              <a:rPr lang="en-US" dirty="0" err="1"/>
              <a:t>scala</a:t>
            </a:r>
            <a:r>
              <a:rPr lang="en-US" dirty="0"/>
              <a:t> package and install it manually:</a:t>
            </a:r>
          </a:p>
          <a:p>
            <a:r>
              <a:rPr lang="en-US" dirty="0">
                <a:hlinkClick r:id="rId2"/>
              </a:rPr>
              <a:t>http://www.scala-lang.org/download/</a:t>
            </a:r>
            <a:endParaRPr lang="en-US" dirty="0"/>
          </a:p>
          <a:p>
            <a:r>
              <a:rPr lang="en-US" dirty="0"/>
              <a:t>Download Scala Binaries for Unix (scala-2.13.1.tgz, the latest version)</a:t>
            </a:r>
          </a:p>
          <a:p>
            <a:r>
              <a:rPr lang="en-US" dirty="0"/>
              <a:t>Put the unzipped folder in the home directory “/home/rob/”</a:t>
            </a:r>
          </a:p>
          <a:p>
            <a:r>
              <a:rPr lang="en-US" dirty="0"/>
              <a:t>Edit the file  ~/.</a:t>
            </a:r>
            <a:r>
              <a:rPr lang="en-US" dirty="0" err="1"/>
              <a:t>bashrc</a:t>
            </a:r>
            <a:r>
              <a:rPr lang="en-US" dirty="0"/>
              <a:t>  in VS Code IDE, add the following two lines to the end of the file</a:t>
            </a:r>
          </a:p>
          <a:p>
            <a:pPr marL="509588" indent="0">
              <a:buNone/>
            </a:pPr>
            <a:r>
              <a:rPr lang="en-US" dirty="0"/>
              <a:t>export SCALA_HOME=/home/rob/</a:t>
            </a:r>
            <a:r>
              <a:rPr lang="en-US" dirty="0" err="1"/>
              <a:t>scala</a:t>
            </a:r>
            <a:endParaRPr lang="en-US" dirty="0"/>
          </a:p>
          <a:p>
            <a:pPr marL="509588" indent="0">
              <a:buNone/>
            </a:pPr>
            <a:r>
              <a:rPr lang="en-US" dirty="0"/>
              <a:t>export PATH=$SCALA_HOME/bin:$PATH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6240" y="5769260"/>
            <a:ext cx="3539716" cy="954107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cs typeface="Courier New" panose="02070309020205020404" pitchFamily="49" charset="0"/>
              </a:rPr>
              <a:t>$ </a:t>
            </a:r>
            <a:r>
              <a:rPr lang="en-US" sz="2800" dirty="0" err="1">
                <a:cs typeface="Courier New" panose="02070309020205020404" pitchFamily="49" charset="0"/>
              </a:rPr>
              <a:t>scala</a:t>
            </a:r>
            <a:r>
              <a:rPr lang="en-US" sz="2800" dirty="0">
                <a:cs typeface="Courier New" panose="02070309020205020404" pitchFamily="49" charset="0"/>
              </a:rPr>
              <a:t> -version</a:t>
            </a:r>
          </a:p>
          <a:p>
            <a:r>
              <a:rPr lang="en-US" sz="2800" dirty="0"/>
              <a:t>$ echo $SCALA_HOME</a:t>
            </a:r>
          </a:p>
        </p:txBody>
      </p:sp>
    </p:spTree>
    <p:extLst>
      <p:ext uri="{BB962C8B-B14F-4D97-AF65-F5344CB8AC3E}">
        <p14:creationId xmlns:p14="http://schemas.microsoft.com/office/powerpoint/2010/main" val="411424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8" y="116632"/>
            <a:ext cx="10515600" cy="61560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Spark in Ubuntu 18.04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370" y="944724"/>
            <a:ext cx="11341260" cy="5184576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Download Spark : http://spark.apache.org/downloads.html</a:t>
            </a:r>
          </a:p>
          <a:p>
            <a:r>
              <a:rPr lang="en-US" dirty="0"/>
              <a:t>spark-3.0.0-preview2-bin-hadoop3.2.tgz</a:t>
            </a:r>
          </a:p>
          <a:p>
            <a:r>
              <a:rPr lang="en-US" dirty="0"/>
              <a:t>Unzip it and rename  “spark-3.0.0-preview2-bin-hadoop3.2”  to  “spark”</a:t>
            </a:r>
          </a:p>
          <a:p>
            <a:r>
              <a:rPr lang="en-US" dirty="0"/>
              <a:t>Put it in the home directory : /home/rob/spark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 “</a:t>
            </a:r>
            <a:r>
              <a:rPr lang="en-US" dirty="0" err="1"/>
              <a:t>pyspark</a:t>
            </a:r>
            <a:r>
              <a:rPr lang="en-US" dirty="0"/>
              <a:t>” or “spark-shell”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334" y="3140968"/>
            <a:ext cx="11989332" cy="216024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~/.</a:t>
            </a:r>
            <a:r>
              <a:rPr lang="en-US" dirty="0" err="1"/>
              <a:t>bashrc</a:t>
            </a:r>
            <a:r>
              <a:rPr lang="en-US" dirty="0"/>
              <a:t> in VS Code IDE // add the following two lines to the end of the file</a:t>
            </a:r>
          </a:p>
          <a:p>
            <a:pPr marL="509588" indent="0">
              <a:buFont typeface="Arial" panose="020B0604020202020204" pitchFamily="34" charset="0"/>
              <a:buNone/>
            </a:pPr>
            <a:r>
              <a:rPr lang="en-US" dirty="0"/>
              <a:t>export SPARK_HOME=/home/rob/spark</a:t>
            </a:r>
          </a:p>
          <a:p>
            <a:pPr marL="509588" indent="0">
              <a:buFont typeface="Arial" panose="020B0604020202020204" pitchFamily="34" charset="0"/>
              <a:buNone/>
            </a:pPr>
            <a:r>
              <a:rPr lang="en-US" dirty="0"/>
              <a:t>export PATH=$SPARK_HOME/bin:$PATH</a:t>
            </a:r>
          </a:p>
          <a:p>
            <a:pPr marL="509588" indent="0">
              <a:buFont typeface="Arial" panose="020B0604020202020204" pitchFamily="34" charset="0"/>
              <a:buNone/>
            </a:pPr>
            <a:r>
              <a:rPr lang="en-US" dirty="0"/>
              <a:t>export PYSPARK_PYTHON=python3</a:t>
            </a:r>
          </a:p>
        </p:txBody>
      </p:sp>
    </p:spTree>
    <p:extLst>
      <p:ext uri="{BB962C8B-B14F-4D97-AF65-F5344CB8AC3E}">
        <p14:creationId xmlns:p14="http://schemas.microsoft.com/office/powerpoint/2010/main" val="370379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8" y="116632"/>
            <a:ext cx="2952328" cy="1332148"/>
          </a:xfrm>
        </p:spPr>
        <p:txBody>
          <a:bodyPr>
            <a:normAutofit/>
          </a:bodyPr>
          <a:lstStyle/>
          <a:p>
            <a:r>
              <a:rPr lang="en-US" dirty="0"/>
              <a:t>Install Spark</a:t>
            </a:r>
          </a:p>
        </p:txBody>
      </p:sp>
      <p:sp>
        <p:nvSpPr>
          <p:cNvPr id="7" name="Rectangle 6"/>
          <p:cNvSpPr/>
          <p:nvPr/>
        </p:nvSpPr>
        <p:spPr>
          <a:xfrm>
            <a:off x="6079960" y="900847"/>
            <a:ext cx="5311839" cy="46166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http://spark.apache.org/downloads.html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F630B0F-6CA9-43C7-95DE-351743B05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81" y="1448780"/>
            <a:ext cx="9221957" cy="52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5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8" y="224644"/>
            <a:ext cx="2953544" cy="1325563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7388" y="1736812"/>
            <a:ext cx="2772308" cy="108012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For Python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run</a:t>
            </a:r>
          </a:p>
          <a:p>
            <a:r>
              <a:rPr lang="en-US" dirty="0"/>
              <a:t>$ spark-shell</a:t>
            </a:r>
          </a:p>
          <a:p>
            <a:r>
              <a:rPr lang="en-US" dirty="0"/>
              <a:t>For </a:t>
            </a:r>
            <a:r>
              <a:rPr lang="en-US" dirty="0" err="1"/>
              <a:t>scala</a:t>
            </a:r>
            <a:endParaRPr lang="en-US" dirty="0"/>
          </a:p>
        </p:txBody>
      </p:sp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21A6915-F764-4B1B-AC00-0810EE73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72" y="0"/>
            <a:ext cx="8148228" cy="6922812"/>
          </a:xfrm>
        </p:spPr>
      </p:pic>
    </p:spTree>
    <p:extLst>
      <p:ext uri="{BB962C8B-B14F-4D97-AF65-F5344CB8AC3E}">
        <p14:creationId xmlns:p14="http://schemas.microsoft.com/office/powerpoint/2010/main" val="297857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628"/>
            <a:ext cx="10515600" cy="1325563"/>
          </a:xfrm>
        </p:spPr>
        <p:txBody>
          <a:bodyPr/>
          <a:lstStyle/>
          <a:p>
            <a:r>
              <a:rPr lang="en-US" dirty="0"/>
              <a:t>Spark’s Python and Scala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777"/>
            <a:ext cx="10515600" cy="4212468"/>
          </a:xfrm>
        </p:spPr>
        <p:txBody>
          <a:bodyPr>
            <a:normAutofit/>
          </a:bodyPr>
          <a:lstStyle/>
          <a:p>
            <a:r>
              <a:rPr lang="en-US" sz="3200" b="1" dirty="0"/>
              <a:t>Interactive Shells</a:t>
            </a:r>
            <a:r>
              <a:rPr lang="en-US" sz="3200" dirty="0"/>
              <a:t> are available only in Python and Scala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Scala</a:t>
            </a:r>
          </a:p>
          <a:p>
            <a:endParaRPr lang="en-US" sz="3200" dirty="0"/>
          </a:p>
          <a:p>
            <a:r>
              <a:rPr lang="en-US" sz="3200" dirty="0"/>
              <a:t>Batch/Standalone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Java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Scala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771964" y="3553852"/>
            <a:ext cx="5328592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The API is similar in every language.</a:t>
            </a:r>
          </a:p>
        </p:txBody>
      </p:sp>
    </p:spTree>
    <p:extLst>
      <p:ext uri="{BB962C8B-B14F-4D97-AF65-F5344CB8AC3E}">
        <p14:creationId xmlns:p14="http://schemas.microsoft.com/office/powerpoint/2010/main" val="220178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88" y="188640"/>
            <a:ext cx="10515600" cy="579599"/>
          </a:xfrm>
        </p:spPr>
        <p:txBody>
          <a:bodyPr>
            <a:normAutofit fontScale="90000"/>
          </a:bodyPr>
          <a:lstStyle/>
          <a:p>
            <a:r>
              <a:rPr lang="en-US" dirty="0"/>
              <a:t>The Power of Spark’s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322" y="873286"/>
            <a:ext cx="10515600" cy="8472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Examples from the Quick Start Guide (http://spark.apache.org/docs/latest/quick-start.html)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60"/>
          <a:stretch/>
        </p:blipFill>
        <p:spPr>
          <a:xfrm>
            <a:off x="615490" y="1664804"/>
            <a:ext cx="10953118" cy="519319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7109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up one of Spark’s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version of the Spark shell, a.k.a., </a:t>
            </a:r>
            <a:r>
              <a:rPr lang="en-US" sz="3200" dirty="0" err="1"/>
              <a:t>PySpark</a:t>
            </a:r>
            <a:r>
              <a:rPr lang="en-US" sz="3200" dirty="0"/>
              <a:t> shell</a:t>
            </a:r>
          </a:p>
          <a:p>
            <a:r>
              <a:rPr lang="en-US" sz="3200" dirty="0"/>
              <a:t>In the terminal, type:    </a:t>
            </a:r>
            <a:r>
              <a:rPr lang="en-US" sz="3200" dirty="0" err="1"/>
              <a:t>pyspark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Scala version of the Spark shell</a:t>
            </a:r>
          </a:p>
          <a:p>
            <a:r>
              <a:rPr lang="en-US" sz="3200" dirty="0"/>
              <a:t>In the terminal, type:   spark-shell</a:t>
            </a:r>
          </a:p>
        </p:txBody>
      </p:sp>
      <p:sp>
        <p:nvSpPr>
          <p:cNvPr id="4" name="Rectangle 3"/>
          <p:cNvSpPr/>
          <p:nvPr/>
        </p:nvSpPr>
        <p:spPr>
          <a:xfrm>
            <a:off x="7680176" y="4640835"/>
            <a:ext cx="4356484" cy="954107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Exit either shell: press Ctrl-D   or  input command : exit()</a:t>
            </a:r>
          </a:p>
        </p:txBody>
      </p:sp>
    </p:spTree>
    <p:extLst>
      <p:ext uri="{BB962C8B-B14F-4D97-AF65-F5344CB8AC3E}">
        <p14:creationId xmlns:p14="http://schemas.microsoft.com/office/powerpoint/2010/main" val="27881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688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Spark Installation</vt:lpstr>
      <vt:lpstr>Spark Installation</vt:lpstr>
      <vt:lpstr>Installing Scala</vt:lpstr>
      <vt:lpstr>Installing Spark in Ubuntu 18.04</vt:lpstr>
      <vt:lpstr>Install Spark</vt:lpstr>
      <vt:lpstr>Run Pyspark</vt:lpstr>
      <vt:lpstr>Spark’s Python and Scala Shells</vt:lpstr>
      <vt:lpstr>The Power of Spark’s Shells</vt:lpstr>
      <vt:lpstr>Open up one of Spark’s shells</vt:lpstr>
      <vt:lpstr>PowerPoint Presentation</vt:lpstr>
      <vt:lpstr>PowerPoint Presentation</vt:lpstr>
      <vt:lpstr>Read Data from Local FS or from HDFS</vt:lpstr>
      <vt:lpstr>WordCount in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580</cp:revision>
  <cp:lastPrinted>2019-02-04T20:15:08Z</cp:lastPrinted>
  <dcterms:created xsi:type="dcterms:W3CDTF">2017-01-08T21:30:05Z</dcterms:created>
  <dcterms:modified xsi:type="dcterms:W3CDTF">2020-02-23T06:02:51Z</dcterms:modified>
</cp:coreProperties>
</file>