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78" r:id="rId3"/>
    <p:sldId id="258" r:id="rId4"/>
    <p:sldId id="261" r:id="rId5"/>
    <p:sldId id="263" r:id="rId6"/>
    <p:sldId id="268" r:id="rId7"/>
    <p:sldId id="276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C7F5C-6633-47E7-9AF4-57AB9503972B}">
  <a:tblStyle styleId="{7A8C7F5C-6633-47E7-9AF4-57AB95039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495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93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1fdc4dfe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1fdc4dfe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93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1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49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fdc4df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fdc4df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95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fdc4df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fdc4df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3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fdc4dfe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fdc4dfe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33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4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66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190655" y="843487"/>
            <a:ext cx="4350521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PSI-Project management software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1755491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GROUP 4</a:t>
            </a: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56" y="702920"/>
            <a:ext cx="3534311" cy="349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Members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50" name="Google Shape;650;p48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Erisa Halipaj</a:t>
            </a:r>
            <a:endParaRPr dirty="0"/>
          </a:p>
        </p:txBody>
      </p:sp>
      <p:sp>
        <p:nvSpPr>
          <p:cNvPr id="652" name="Google Shape;652;p48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Marikela</a:t>
            </a:r>
            <a:r>
              <a:rPr lang="en-US" dirty="0"/>
              <a:t> </a:t>
            </a:r>
            <a:r>
              <a:rPr lang="en-US" dirty="0" err="1"/>
              <a:t>Gjiriti</a:t>
            </a:r>
            <a:endParaRPr dirty="0"/>
          </a:p>
        </p:txBody>
      </p:sp>
      <p:sp>
        <p:nvSpPr>
          <p:cNvPr id="654" name="Google Shape;654;p48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Erta Subashi</a:t>
            </a:r>
            <a:endParaRPr dirty="0"/>
          </a:p>
        </p:txBody>
      </p:sp>
      <p:sp>
        <p:nvSpPr>
          <p:cNvPr id="656" name="Google Shape;656;p48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Kevin </a:t>
            </a:r>
            <a:r>
              <a:rPr lang="en-US" dirty="0" err="1" smtClean="0"/>
              <a:t>Hoxhalli</a:t>
            </a:r>
            <a:endParaRPr dirty="0"/>
          </a:p>
        </p:txBody>
      </p:sp>
      <p:sp>
        <p:nvSpPr>
          <p:cNvPr id="657" name="Google Shape;657;p48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</a:t>
            </a:r>
            <a:r>
              <a:rPr lang="en" dirty="0" smtClean="0"/>
              <a:t>eader </a:t>
            </a:r>
            <a:endParaRPr dirty="0"/>
          </a:p>
        </p:txBody>
      </p:sp>
      <p:sp>
        <p:nvSpPr>
          <p:cNvPr id="658" name="Google Shape;658;p48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Blerim Hasa</a:t>
            </a:r>
            <a:endParaRPr dirty="0"/>
          </a:p>
        </p:txBody>
      </p:sp>
      <p:sp>
        <p:nvSpPr>
          <p:cNvPr id="660" name="Google Shape;660;p48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Kevin Aliko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TASKS TO OBTAIN THE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661250" y="274820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IDEA SELECTION</a:t>
            </a:r>
            <a:endParaRPr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1"/>
          </p:nvPr>
        </p:nvSpPr>
        <p:spPr>
          <a:xfrm>
            <a:off x="661250" y="3011505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MANAGEMENT </a:t>
            </a:r>
            <a:endParaRPr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2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5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USECASE SENARIOS 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8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SKETCHES</a:t>
            </a: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14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DIAGRAMS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17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20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578451" y="255299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ABOUT THE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325613" y="1813210"/>
            <a:ext cx="5253253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PSIΨ Project Management System is an Application that helps in managing various projects in a company. Nowadays companies are using Project Management Systems to increase the efficiency of the products. </a:t>
            </a:r>
            <a:endParaRPr lang="en-US" dirty="0" smtClean="0"/>
          </a:p>
          <a:p>
            <a:pPr lvl="0"/>
            <a:r>
              <a:rPr lang="en-US" dirty="0" smtClean="0"/>
              <a:t>Some </a:t>
            </a:r>
            <a:r>
              <a:rPr lang="en-US" dirty="0"/>
              <a:t>different projects may be running at the same time , so a proper software to fully organize and divide the work in the group is needed. Since several workers take part in each project , the application will play a critical role in creating reliable and high quality projects. We considered the possibility that a Project Management System is needed and is in demand for some companies or businesses .</a:t>
            </a:r>
            <a:endParaRPr dirty="0"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l="15393" t="14261" r="15393" b="14254"/>
          <a:stretch/>
        </p:blipFill>
        <p:spPr>
          <a:xfrm>
            <a:off x="5578866" y="434300"/>
            <a:ext cx="2818433" cy="380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4191856" y="1102500"/>
            <a:ext cx="4746661" cy="293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5105401" y="4713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Features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>
            <a:off x="4561726" y="1623317"/>
            <a:ext cx="4376791" cy="2188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Allows the user to plan project tasks and activities, and assign tasks to members of the </a:t>
            </a:r>
            <a:r>
              <a:rPr lang="en-US" sz="1600" dirty="0" smtClean="0"/>
              <a:t>project team</a:t>
            </a:r>
            <a:r>
              <a:rPr lang="en-US" sz="1600" dirty="0"/>
              <a:t>.</a:t>
            </a:r>
          </a:p>
          <a:p>
            <a:r>
              <a:rPr lang="en-US" sz="1600" dirty="0"/>
              <a:t>Controls when the project team members carry out the assigned tasks.</a:t>
            </a:r>
          </a:p>
          <a:p>
            <a:r>
              <a:rPr lang="en-US" sz="1600" dirty="0"/>
              <a:t>Shows the current status of all project documents and tasks and the responsible persons for each task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6" y="842104"/>
            <a:ext cx="3846602" cy="3616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GOALS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923550" y="18754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1"/>
          </p:nvPr>
        </p:nvSpPr>
        <p:spPr>
          <a:xfrm>
            <a:off x="923550" y="22465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Help on managing a project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2"/>
          </p:nvPr>
        </p:nvSpPr>
        <p:spPr>
          <a:xfrm>
            <a:off x="923550" y="32777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subTitle" idx="3"/>
          </p:nvPr>
        </p:nvSpPr>
        <p:spPr>
          <a:xfrm>
            <a:off x="923550" y="36488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rak your work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4"/>
          </p:nvPr>
        </p:nvSpPr>
        <p:spPr>
          <a:xfrm>
            <a:off x="6029625" y="18754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5"/>
          </p:nvPr>
        </p:nvSpPr>
        <p:spPr>
          <a:xfrm>
            <a:off x="6029625" y="22465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ake the work easier for leader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title" idx="6"/>
          </p:nvPr>
        </p:nvSpPr>
        <p:spPr>
          <a:xfrm>
            <a:off x="6029625" y="32777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7"/>
          </p:nvPr>
        </p:nvSpPr>
        <p:spPr>
          <a:xfrm>
            <a:off x="6029625" y="36488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Help members with their deadlines , tasks and work to be done</a:t>
            </a:r>
            <a:endParaRPr dirty="0"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4762787" y="1902000"/>
            <a:ext cx="882300" cy="882300"/>
            <a:chOff x="4762787" y="2130600"/>
            <a:chExt cx="882300" cy="882300"/>
          </a:xfrm>
        </p:grpSpPr>
        <p:sp>
          <p:nvSpPr>
            <p:cNvPr id="404" name="Google Shape;404;p38"/>
            <p:cNvSpPr/>
            <p:nvPr/>
          </p:nvSpPr>
          <p:spPr>
            <a:xfrm>
              <a:off x="4762787" y="2130600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8"/>
            <p:cNvGrpSpPr/>
            <p:nvPr/>
          </p:nvGrpSpPr>
          <p:grpSpPr>
            <a:xfrm>
              <a:off x="4995524" y="2363506"/>
              <a:ext cx="416820" cy="416475"/>
              <a:chOff x="1310075" y="3980250"/>
              <a:chExt cx="297750" cy="297525"/>
            </a:xfrm>
          </p:grpSpPr>
          <p:sp>
            <p:nvSpPr>
              <p:cNvPr id="406" name="Google Shape;406;p38"/>
              <p:cNvSpPr/>
              <p:nvPr/>
            </p:nvSpPr>
            <p:spPr>
              <a:xfrm>
                <a:off x="1310075" y="3980250"/>
                <a:ext cx="297750" cy="297525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901" extrusionOk="0">
                    <a:moveTo>
                      <a:pt x="3844" y="4946"/>
                    </a:moveTo>
                    <a:cubicBezTo>
                      <a:pt x="4033" y="4946"/>
                      <a:pt x="4190" y="5104"/>
                      <a:pt x="4190" y="5293"/>
                    </a:cubicBezTo>
                    <a:lnTo>
                      <a:pt x="4190" y="6679"/>
                    </a:lnTo>
                    <a:cubicBezTo>
                      <a:pt x="4190" y="6868"/>
                      <a:pt x="4033" y="7026"/>
                      <a:pt x="3844" y="7026"/>
                    </a:cubicBezTo>
                    <a:lnTo>
                      <a:pt x="2458" y="7026"/>
                    </a:lnTo>
                    <a:cubicBezTo>
                      <a:pt x="2269" y="7026"/>
                      <a:pt x="2111" y="6868"/>
                      <a:pt x="2111" y="6679"/>
                    </a:cubicBezTo>
                    <a:lnTo>
                      <a:pt x="2111" y="5293"/>
                    </a:lnTo>
                    <a:cubicBezTo>
                      <a:pt x="2111" y="5104"/>
                      <a:pt x="2269" y="4946"/>
                      <a:pt x="2458" y="4946"/>
                    </a:cubicBezTo>
                    <a:close/>
                    <a:moveTo>
                      <a:pt x="6616" y="3560"/>
                    </a:moveTo>
                    <a:cubicBezTo>
                      <a:pt x="6837" y="3560"/>
                      <a:pt x="6994" y="3718"/>
                      <a:pt x="6994" y="3907"/>
                    </a:cubicBezTo>
                    <a:lnTo>
                      <a:pt x="6994" y="6679"/>
                    </a:lnTo>
                    <a:cubicBezTo>
                      <a:pt x="6994" y="6868"/>
                      <a:pt x="6837" y="7026"/>
                      <a:pt x="6616" y="7026"/>
                    </a:cubicBezTo>
                    <a:lnTo>
                      <a:pt x="5262" y="7026"/>
                    </a:lnTo>
                    <a:cubicBezTo>
                      <a:pt x="5041" y="7026"/>
                      <a:pt x="4884" y="6868"/>
                      <a:pt x="4884" y="6679"/>
                    </a:cubicBezTo>
                    <a:lnTo>
                      <a:pt x="4884" y="3907"/>
                    </a:lnTo>
                    <a:cubicBezTo>
                      <a:pt x="4884" y="3718"/>
                      <a:pt x="5041" y="3560"/>
                      <a:pt x="5262" y="3560"/>
                    </a:cubicBezTo>
                    <a:close/>
                    <a:moveTo>
                      <a:pt x="9389" y="2174"/>
                    </a:moveTo>
                    <a:cubicBezTo>
                      <a:pt x="9578" y="2174"/>
                      <a:pt x="9735" y="2331"/>
                      <a:pt x="9735" y="2520"/>
                    </a:cubicBezTo>
                    <a:lnTo>
                      <a:pt x="9735" y="6679"/>
                    </a:lnTo>
                    <a:cubicBezTo>
                      <a:pt x="9735" y="6868"/>
                      <a:pt x="9578" y="7026"/>
                      <a:pt x="9389" y="7026"/>
                    </a:cubicBezTo>
                    <a:lnTo>
                      <a:pt x="8003" y="7026"/>
                    </a:lnTo>
                    <a:cubicBezTo>
                      <a:pt x="7813" y="7026"/>
                      <a:pt x="7656" y="6868"/>
                      <a:pt x="7656" y="6679"/>
                    </a:cubicBezTo>
                    <a:lnTo>
                      <a:pt x="7656" y="2520"/>
                    </a:lnTo>
                    <a:cubicBezTo>
                      <a:pt x="7656" y="2331"/>
                      <a:pt x="7813" y="2174"/>
                      <a:pt x="8003" y="2174"/>
                    </a:cubicBezTo>
                    <a:close/>
                    <a:moveTo>
                      <a:pt x="5577" y="8412"/>
                    </a:moveTo>
                    <a:lnTo>
                      <a:pt x="5577" y="9105"/>
                    </a:lnTo>
                    <a:lnTo>
                      <a:pt x="5167" y="9105"/>
                    </a:lnTo>
                    <a:lnTo>
                      <a:pt x="5451" y="8412"/>
                    </a:lnTo>
                    <a:close/>
                    <a:moveTo>
                      <a:pt x="6396" y="8412"/>
                    </a:moveTo>
                    <a:lnTo>
                      <a:pt x="6679" y="9105"/>
                    </a:lnTo>
                    <a:lnTo>
                      <a:pt x="6270" y="9105"/>
                    </a:lnTo>
                    <a:lnTo>
                      <a:pt x="6270" y="84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78"/>
                    </a:cubicBezTo>
                    <a:lnTo>
                      <a:pt x="5608" y="725"/>
                    </a:lnTo>
                    <a:lnTo>
                      <a:pt x="347" y="725"/>
                    </a:lnTo>
                    <a:cubicBezTo>
                      <a:pt x="158" y="725"/>
                      <a:pt x="0" y="882"/>
                      <a:pt x="0" y="1071"/>
                    </a:cubicBezTo>
                    <a:cubicBezTo>
                      <a:pt x="0" y="1260"/>
                      <a:pt x="158" y="1418"/>
                      <a:pt x="347" y="1418"/>
                    </a:cubicBezTo>
                    <a:lnTo>
                      <a:pt x="725" y="1418"/>
                    </a:lnTo>
                    <a:lnTo>
                      <a:pt x="725" y="7719"/>
                    </a:lnTo>
                    <a:lnTo>
                      <a:pt x="378" y="7719"/>
                    </a:lnTo>
                    <a:cubicBezTo>
                      <a:pt x="158" y="7719"/>
                      <a:pt x="0" y="7876"/>
                      <a:pt x="0" y="8097"/>
                    </a:cubicBezTo>
                    <a:cubicBezTo>
                      <a:pt x="0" y="8286"/>
                      <a:pt x="158" y="8443"/>
                      <a:pt x="378" y="8443"/>
                    </a:cubicBezTo>
                    <a:lnTo>
                      <a:pt x="4726" y="8443"/>
                    </a:lnTo>
                    <a:lnTo>
                      <a:pt x="3560" y="11436"/>
                    </a:lnTo>
                    <a:cubicBezTo>
                      <a:pt x="3466" y="11625"/>
                      <a:pt x="3560" y="11814"/>
                      <a:pt x="3749" y="11877"/>
                    </a:cubicBezTo>
                    <a:cubicBezTo>
                      <a:pt x="3788" y="11893"/>
                      <a:pt x="3831" y="11901"/>
                      <a:pt x="3876" y="11901"/>
                    </a:cubicBezTo>
                    <a:cubicBezTo>
                      <a:pt x="4016" y="11901"/>
                      <a:pt x="4167" y="11824"/>
                      <a:pt x="4190" y="11657"/>
                    </a:cubicBezTo>
                    <a:lnTo>
                      <a:pt x="4947" y="9830"/>
                    </a:lnTo>
                    <a:lnTo>
                      <a:pt x="5608" y="9830"/>
                    </a:lnTo>
                    <a:lnTo>
                      <a:pt x="5608" y="10838"/>
                    </a:lnTo>
                    <a:cubicBezTo>
                      <a:pt x="5608" y="11027"/>
                      <a:pt x="5766" y="11184"/>
                      <a:pt x="5955" y="11184"/>
                    </a:cubicBezTo>
                    <a:cubicBezTo>
                      <a:pt x="6144" y="11184"/>
                      <a:pt x="6301" y="11027"/>
                      <a:pt x="6301" y="10838"/>
                    </a:cubicBezTo>
                    <a:lnTo>
                      <a:pt x="6301" y="9830"/>
                    </a:lnTo>
                    <a:lnTo>
                      <a:pt x="6994" y="9830"/>
                    </a:lnTo>
                    <a:lnTo>
                      <a:pt x="7719" y="11657"/>
                    </a:lnTo>
                    <a:cubicBezTo>
                      <a:pt x="7791" y="11824"/>
                      <a:pt x="7916" y="11901"/>
                      <a:pt x="8042" y="11901"/>
                    </a:cubicBezTo>
                    <a:cubicBezTo>
                      <a:pt x="8082" y="11901"/>
                      <a:pt x="8122" y="11893"/>
                      <a:pt x="8160" y="11877"/>
                    </a:cubicBezTo>
                    <a:cubicBezTo>
                      <a:pt x="8349" y="11783"/>
                      <a:pt x="8444" y="11594"/>
                      <a:pt x="8349" y="11436"/>
                    </a:cubicBezTo>
                    <a:lnTo>
                      <a:pt x="7183" y="8443"/>
                    </a:lnTo>
                    <a:lnTo>
                      <a:pt x="11531" y="8443"/>
                    </a:lnTo>
                    <a:cubicBezTo>
                      <a:pt x="11752" y="8443"/>
                      <a:pt x="11909" y="8286"/>
                      <a:pt x="11909" y="8097"/>
                    </a:cubicBezTo>
                    <a:cubicBezTo>
                      <a:pt x="11909" y="7876"/>
                      <a:pt x="11752" y="7719"/>
                      <a:pt x="11531" y="7719"/>
                    </a:cubicBezTo>
                    <a:lnTo>
                      <a:pt x="11185" y="7719"/>
                    </a:lnTo>
                    <a:lnTo>
                      <a:pt x="11185" y="1418"/>
                    </a:lnTo>
                    <a:lnTo>
                      <a:pt x="11531" y="1418"/>
                    </a:lnTo>
                    <a:cubicBezTo>
                      <a:pt x="11752" y="1418"/>
                      <a:pt x="11909" y="1260"/>
                      <a:pt x="11909" y="1071"/>
                    </a:cubicBezTo>
                    <a:cubicBezTo>
                      <a:pt x="11909" y="882"/>
                      <a:pt x="11752" y="725"/>
                      <a:pt x="11531" y="725"/>
                    </a:cubicBezTo>
                    <a:lnTo>
                      <a:pt x="6301" y="725"/>
                    </a:lnTo>
                    <a:lnTo>
                      <a:pt x="6301" y="378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1449475" y="4086575"/>
                <a:ext cx="173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080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694" y="2080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1380175" y="412122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0" y="0"/>
                    </a:moveTo>
                    <a:lnTo>
                      <a:pt x="0" y="694"/>
                    </a:lnTo>
                    <a:lnTo>
                      <a:pt x="693" y="694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1518800" y="4051925"/>
                <a:ext cx="18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466" extrusionOk="0">
                    <a:moveTo>
                      <a:pt x="0" y="0"/>
                    </a:moveTo>
                    <a:lnTo>
                      <a:pt x="0" y="3466"/>
                    </a:lnTo>
                    <a:lnTo>
                      <a:pt x="725" y="3466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0" name="Google Shape;410;p38"/>
          <p:cNvGrpSpPr/>
          <p:nvPr/>
        </p:nvGrpSpPr>
        <p:grpSpPr>
          <a:xfrm>
            <a:off x="3492962" y="3304275"/>
            <a:ext cx="882300" cy="882300"/>
            <a:chOff x="3492962" y="3532875"/>
            <a:chExt cx="882300" cy="882300"/>
          </a:xfrm>
        </p:grpSpPr>
        <p:sp>
          <p:nvSpPr>
            <p:cNvPr id="411" name="Google Shape;411;p38"/>
            <p:cNvSpPr/>
            <p:nvPr/>
          </p:nvSpPr>
          <p:spPr>
            <a:xfrm>
              <a:off x="3492962" y="3532875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38"/>
            <p:cNvGrpSpPr/>
            <p:nvPr/>
          </p:nvGrpSpPr>
          <p:grpSpPr>
            <a:xfrm>
              <a:off x="3732420" y="3767296"/>
              <a:ext cx="412376" cy="413466"/>
              <a:chOff x="1674750" y="3254050"/>
              <a:chExt cx="294575" cy="295375"/>
            </a:xfrm>
          </p:grpSpPr>
          <p:sp>
            <p:nvSpPr>
              <p:cNvPr id="413" name="Google Shape;413;p38"/>
              <p:cNvSpPr/>
              <p:nvPr/>
            </p:nvSpPr>
            <p:spPr>
              <a:xfrm>
                <a:off x="1691275" y="3351700"/>
                <a:ext cx="278050" cy="1977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09" extrusionOk="0">
                    <a:moveTo>
                      <a:pt x="10535" y="0"/>
                    </a:moveTo>
                    <a:cubicBezTo>
                      <a:pt x="10489" y="0"/>
                      <a:pt x="10442" y="10"/>
                      <a:pt x="10397" y="33"/>
                    </a:cubicBezTo>
                    <a:cubicBezTo>
                      <a:pt x="10208" y="64"/>
                      <a:pt x="10114" y="253"/>
                      <a:pt x="10177" y="474"/>
                    </a:cubicBezTo>
                    <a:cubicBezTo>
                      <a:pt x="10334" y="978"/>
                      <a:pt x="10429" y="1482"/>
                      <a:pt x="10429" y="1986"/>
                    </a:cubicBezTo>
                    <a:cubicBezTo>
                      <a:pt x="10429" y="4885"/>
                      <a:pt x="8066" y="7247"/>
                      <a:pt x="5199" y="7247"/>
                    </a:cubicBezTo>
                    <a:cubicBezTo>
                      <a:pt x="3561" y="7247"/>
                      <a:pt x="2017" y="6397"/>
                      <a:pt x="1072" y="5137"/>
                    </a:cubicBezTo>
                    <a:lnTo>
                      <a:pt x="1733" y="5137"/>
                    </a:lnTo>
                    <a:cubicBezTo>
                      <a:pt x="1922" y="5137"/>
                      <a:pt x="2080" y="4979"/>
                      <a:pt x="2080" y="4790"/>
                    </a:cubicBezTo>
                    <a:cubicBezTo>
                      <a:pt x="2080" y="4601"/>
                      <a:pt x="1922" y="4443"/>
                      <a:pt x="1733" y="4443"/>
                    </a:cubicBezTo>
                    <a:lnTo>
                      <a:pt x="347" y="4443"/>
                    </a:lnTo>
                    <a:cubicBezTo>
                      <a:pt x="158" y="4443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47" y="6523"/>
                    </a:cubicBezTo>
                    <a:cubicBezTo>
                      <a:pt x="536" y="6523"/>
                      <a:pt x="694" y="6365"/>
                      <a:pt x="694" y="6176"/>
                    </a:cubicBezTo>
                    <a:lnTo>
                      <a:pt x="694" y="5767"/>
                    </a:lnTo>
                    <a:cubicBezTo>
                      <a:pt x="1796" y="7090"/>
                      <a:pt x="3466" y="7909"/>
                      <a:pt x="5199" y="7909"/>
                    </a:cubicBezTo>
                    <a:cubicBezTo>
                      <a:pt x="8412" y="7909"/>
                      <a:pt x="11122" y="5231"/>
                      <a:pt x="11122" y="1986"/>
                    </a:cubicBezTo>
                    <a:cubicBezTo>
                      <a:pt x="11122" y="1419"/>
                      <a:pt x="10996" y="820"/>
                      <a:pt x="10838" y="222"/>
                    </a:cubicBezTo>
                    <a:cubicBezTo>
                      <a:pt x="10814" y="102"/>
                      <a:pt x="10681" y="0"/>
                      <a:pt x="10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>
                <a:off x="1674750" y="3254050"/>
                <a:ext cx="277250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11090" h="7916" extrusionOk="0">
                    <a:moveTo>
                      <a:pt x="5891" y="1"/>
                    </a:moveTo>
                    <a:cubicBezTo>
                      <a:pt x="2678" y="1"/>
                      <a:pt x="0" y="2679"/>
                      <a:pt x="0" y="5892"/>
                    </a:cubicBezTo>
                    <a:cubicBezTo>
                      <a:pt x="0" y="6491"/>
                      <a:pt x="126" y="7089"/>
                      <a:pt x="284" y="7656"/>
                    </a:cubicBezTo>
                    <a:cubicBezTo>
                      <a:pt x="310" y="7842"/>
                      <a:pt x="448" y="7916"/>
                      <a:pt x="604" y="7916"/>
                    </a:cubicBezTo>
                    <a:cubicBezTo>
                      <a:pt x="633" y="7916"/>
                      <a:pt x="663" y="7913"/>
                      <a:pt x="693" y="7908"/>
                    </a:cubicBezTo>
                    <a:cubicBezTo>
                      <a:pt x="882" y="7877"/>
                      <a:pt x="977" y="7656"/>
                      <a:pt x="945" y="7467"/>
                    </a:cubicBezTo>
                    <a:cubicBezTo>
                      <a:pt x="788" y="6963"/>
                      <a:pt x="662" y="6459"/>
                      <a:pt x="662" y="5892"/>
                    </a:cubicBezTo>
                    <a:cubicBezTo>
                      <a:pt x="662" y="3025"/>
                      <a:pt x="3025" y="662"/>
                      <a:pt x="5891" y="662"/>
                    </a:cubicBezTo>
                    <a:cubicBezTo>
                      <a:pt x="7561" y="662"/>
                      <a:pt x="9105" y="1481"/>
                      <a:pt x="10050" y="2742"/>
                    </a:cubicBezTo>
                    <a:lnTo>
                      <a:pt x="9357" y="2742"/>
                    </a:lnTo>
                    <a:cubicBezTo>
                      <a:pt x="9168" y="2742"/>
                      <a:pt x="9010" y="2899"/>
                      <a:pt x="9010" y="3088"/>
                    </a:cubicBezTo>
                    <a:cubicBezTo>
                      <a:pt x="9010" y="3309"/>
                      <a:pt x="9168" y="3466"/>
                      <a:pt x="9357" y="3466"/>
                    </a:cubicBezTo>
                    <a:lnTo>
                      <a:pt x="10743" y="3466"/>
                    </a:lnTo>
                    <a:cubicBezTo>
                      <a:pt x="10932" y="3466"/>
                      <a:pt x="11090" y="3309"/>
                      <a:pt x="11090" y="3088"/>
                    </a:cubicBezTo>
                    <a:lnTo>
                      <a:pt x="11090" y="1733"/>
                    </a:lnTo>
                    <a:cubicBezTo>
                      <a:pt x="11090" y="1513"/>
                      <a:pt x="10932" y="1355"/>
                      <a:pt x="10743" y="1355"/>
                    </a:cubicBezTo>
                    <a:cubicBezTo>
                      <a:pt x="10554" y="1355"/>
                      <a:pt x="10397" y="1513"/>
                      <a:pt x="10397" y="1733"/>
                    </a:cubicBezTo>
                    <a:lnTo>
                      <a:pt x="10397" y="2111"/>
                    </a:lnTo>
                    <a:cubicBezTo>
                      <a:pt x="9294" y="820"/>
                      <a:pt x="7624" y="1"/>
                      <a:pt x="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>
                <a:off x="1727500" y="3306825"/>
                <a:ext cx="18907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3" h="7562" extrusionOk="0">
                    <a:moveTo>
                      <a:pt x="3750" y="2048"/>
                    </a:moveTo>
                    <a:cubicBezTo>
                      <a:pt x="3939" y="2048"/>
                      <a:pt x="4097" y="2206"/>
                      <a:pt x="4097" y="2426"/>
                    </a:cubicBezTo>
                    <a:lnTo>
                      <a:pt x="4097" y="3435"/>
                    </a:lnTo>
                    <a:lnTo>
                      <a:pt x="4475" y="3435"/>
                    </a:lnTo>
                    <a:cubicBezTo>
                      <a:pt x="4664" y="3435"/>
                      <a:pt x="4821" y="3592"/>
                      <a:pt x="4821" y="3781"/>
                    </a:cubicBezTo>
                    <a:cubicBezTo>
                      <a:pt x="4821" y="4002"/>
                      <a:pt x="4664" y="4159"/>
                      <a:pt x="4475" y="4159"/>
                    </a:cubicBezTo>
                    <a:lnTo>
                      <a:pt x="3750" y="4159"/>
                    </a:lnTo>
                    <a:cubicBezTo>
                      <a:pt x="3561" y="4159"/>
                      <a:pt x="3403" y="4002"/>
                      <a:pt x="3403" y="3781"/>
                    </a:cubicBezTo>
                    <a:lnTo>
                      <a:pt x="3403" y="2426"/>
                    </a:lnTo>
                    <a:cubicBezTo>
                      <a:pt x="3403" y="2206"/>
                      <a:pt x="3561" y="2048"/>
                      <a:pt x="3750" y="2048"/>
                    </a:cubicBezTo>
                    <a:close/>
                    <a:moveTo>
                      <a:pt x="3435" y="0"/>
                    </a:moveTo>
                    <a:cubicBezTo>
                      <a:pt x="2647" y="95"/>
                      <a:pt x="1923" y="410"/>
                      <a:pt x="1356" y="883"/>
                    </a:cubicBezTo>
                    <a:lnTo>
                      <a:pt x="2049" y="1576"/>
                    </a:lnTo>
                    <a:cubicBezTo>
                      <a:pt x="2175" y="1702"/>
                      <a:pt x="2175" y="1954"/>
                      <a:pt x="2049" y="2048"/>
                    </a:cubicBezTo>
                    <a:cubicBezTo>
                      <a:pt x="1986" y="2111"/>
                      <a:pt x="1899" y="2143"/>
                      <a:pt x="1812" y="2143"/>
                    </a:cubicBezTo>
                    <a:cubicBezTo>
                      <a:pt x="1726" y="2143"/>
                      <a:pt x="1639" y="2111"/>
                      <a:pt x="1576" y="2048"/>
                    </a:cubicBezTo>
                    <a:lnTo>
                      <a:pt x="883" y="1355"/>
                    </a:lnTo>
                    <a:cubicBezTo>
                      <a:pt x="410" y="1922"/>
                      <a:pt x="95" y="2647"/>
                      <a:pt x="1" y="3435"/>
                    </a:cubicBezTo>
                    <a:lnTo>
                      <a:pt x="1041" y="3435"/>
                    </a:lnTo>
                    <a:cubicBezTo>
                      <a:pt x="1230" y="3435"/>
                      <a:pt x="1387" y="3592"/>
                      <a:pt x="1387" y="3781"/>
                    </a:cubicBezTo>
                    <a:cubicBezTo>
                      <a:pt x="1387" y="3970"/>
                      <a:pt x="1230" y="4128"/>
                      <a:pt x="1041" y="4128"/>
                    </a:cubicBezTo>
                    <a:lnTo>
                      <a:pt x="1" y="4128"/>
                    </a:lnTo>
                    <a:cubicBezTo>
                      <a:pt x="95" y="4915"/>
                      <a:pt x="410" y="5640"/>
                      <a:pt x="883" y="6238"/>
                    </a:cubicBezTo>
                    <a:lnTo>
                      <a:pt x="1576" y="5514"/>
                    </a:lnTo>
                    <a:cubicBezTo>
                      <a:pt x="1639" y="5451"/>
                      <a:pt x="1734" y="5419"/>
                      <a:pt x="1824" y="5419"/>
                    </a:cubicBezTo>
                    <a:cubicBezTo>
                      <a:pt x="1915" y="5419"/>
                      <a:pt x="2001" y="5451"/>
                      <a:pt x="2049" y="5514"/>
                    </a:cubicBezTo>
                    <a:cubicBezTo>
                      <a:pt x="2175" y="5640"/>
                      <a:pt x="2175" y="5860"/>
                      <a:pt x="2049" y="5986"/>
                    </a:cubicBezTo>
                    <a:lnTo>
                      <a:pt x="1356" y="6711"/>
                    </a:lnTo>
                    <a:cubicBezTo>
                      <a:pt x="1923" y="7184"/>
                      <a:pt x="2647" y="7499"/>
                      <a:pt x="3435" y="7562"/>
                    </a:cubicBezTo>
                    <a:lnTo>
                      <a:pt x="3435" y="6553"/>
                    </a:lnTo>
                    <a:cubicBezTo>
                      <a:pt x="3435" y="6333"/>
                      <a:pt x="3592" y="6175"/>
                      <a:pt x="3781" y="6175"/>
                    </a:cubicBezTo>
                    <a:cubicBezTo>
                      <a:pt x="4002" y="6175"/>
                      <a:pt x="4160" y="6333"/>
                      <a:pt x="4160" y="6553"/>
                    </a:cubicBezTo>
                    <a:lnTo>
                      <a:pt x="4160" y="7562"/>
                    </a:lnTo>
                    <a:cubicBezTo>
                      <a:pt x="4947" y="7499"/>
                      <a:pt x="5640" y="7184"/>
                      <a:pt x="6239" y="6711"/>
                    </a:cubicBezTo>
                    <a:lnTo>
                      <a:pt x="5514" y="5986"/>
                    </a:lnTo>
                    <a:cubicBezTo>
                      <a:pt x="5420" y="5860"/>
                      <a:pt x="5420" y="5640"/>
                      <a:pt x="5514" y="5514"/>
                    </a:cubicBezTo>
                    <a:cubicBezTo>
                      <a:pt x="5577" y="5451"/>
                      <a:pt x="5672" y="5419"/>
                      <a:pt x="5762" y="5419"/>
                    </a:cubicBezTo>
                    <a:cubicBezTo>
                      <a:pt x="5853" y="5419"/>
                      <a:pt x="5940" y="5451"/>
                      <a:pt x="5987" y="5514"/>
                    </a:cubicBezTo>
                    <a:lnTo>
                      <a:pt x="6711" y="6238"/>
                    </a:lnTo>
                    <a:cubicBezTo>
                      <a:pt x="7184" y="5640"/>
                      <a:pt x="7499" y="4915"/>
                      <a:pt x="7562" y="4128"/>
                    </a:cubicBezTo>
                    <a:lnTo>
                      <a:pt x="6554" y="4128"/>
                    </a:lnTo>
                    <a:cubicBezTo>
                      <a:pt x="6365" y="4128"/>
                      <a:pt x="6207" y="3970"/>
                      <a:pt x="6207" y="3781"/>
                    </a:cubicBezTo>
                    <a:cubicBezTo>
                      <a:pt x="6207" y="3592"/>
                      <a:pt x="6365" y="3435"/>
                      <a:pt x="6554" y="3435"/>
                    </a:cubicBezTo>
                    <a:lnTo>
                      <a:pt x="7562" y="3435"/>
                    </a:lnTo>
                    <a:cubicBezTo>
                      <a:pt x="7499" y="2647"/>
                      <a:pt x="7184" y="1922"/>
                      <a:pt x="6711" y="1355"/>
                    </a:cubicBezTo>
                    <a:lnTo>
                      <a:pt x="5987" y="2048"/>
                    </a:lnTo>
                    <a:cubicBezTo>
                      <a:pt x="5940" y="2111"/>
                      <a:pt x="5853" y="2143"/>
                      <a:pt x="5762" y="2143"/>
                    </a:cubicBezTo>
                    <a:cubicBezTo>
                      <a:pt x="5672" y="2143"/>
                      <a:pt x="5577" y="2111"/>
                      <a:pt x="5514" y="2048"/>
                    </a:cubicBezTo>
                    <a:cubicBezTo>
                      <a:pt x="5420" y="1922"/>
                      <a:pt x="5420" y="1702"/>
                      <a:pt x="5514" y="1576"/>
                    </a:cubicBezTo>
                    <a:lnTo>
                      <a:pt x="6239" y="883"/>
                    </a:lnTo>
                    <a:cubicBezTo>
                      <a:pt x="5640" y="410"/>
                      <a:pt x="4947" y="95"/>
                      <a:pt x="4160" y="0"/>
                    </a:cubicBezTo>
                    <a:lnTo>
                      <a:pt x="4160" y="1040"/>
                    </a:lnTo>
                    <a:cubicBezTo>
                      <a:pt x="4160" y="1229"/>
                      <a:pt x="4002" y="1387"/>
                      <a:pt x="3781" y="1387"/>
                    </a:cubicBezTo>
                    <a:cubicBezTo>
                      <a:pt x="3592" y="1387"/>
                      <a:pt x="3435" y="1229"/>
                      <a:pt x="3435" y="1040"/>
                    </a:cubicBez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38"/>
          <p:cNvGrpSpPr/>
          <p:nvPr/>
        </p:nvGrpSpPr>
        <p:grpSpPr>
          <a:xfrm>
            <a:off x="3492962" y="1902000"/>
            <a:ext cx="882300" cy="882300"/>
            <a:chOff x="3492962" y="2130600"/>
            <a:chExt cx="882300" cy="882300"/>
          </a:xfrm>
        </p:grpSpPr>
        <p:sp>
          <p:nvSpPr>
            <p:cNvPr id="417" name="Google Shape;417;p38"/>
            <p:cNvSpPr/>
            <p:nvPr/>
          </p:nvSpPr>
          <p:spPr>
            <a:xfrm>
              <a:off x="3492962" y="2130600"/>
              <a:ext cx="882300" cy="88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8"/>
            <p:cNvGrpSpPr/>
            <p:nvPr/>
          </p:nvGrpSpPr>
          <p:grpSpPr>
            <a:xfrm>
              <a:off x="3731308" y="2364460"/>
              <a:ext cx="414615" cy="414586"/>
              <a:chOff x="3497300" y="3227275"/>
              <a:chExt cx="296175" cy="296175"/>
            </a:xfrm>
          </p:grpSpPr>
          <p:sp>
            <p:nvSpPr>
              <p:cNvPr id="419" name="Google Shape;419;p38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59" y="3306819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46"/>
          <p:cNvPicPr preferRelativeResize="0"/>
          <p:nvPr/>
        </p:nvPicPr>
        <p:blipFill rotWithShape="1">
          <a:blip r:embed="rId3">
            <a:alphaModFix/>
          </a:blip>
          <a:srcRect l="9975" t="12586" r="9959" b="12586"/>
          <a:stretch/>
        </p:blipFill>
        <p:spPr>
          <a:xfrm>
            <a:off x="2684025" y="2949019"/>
            <a:ext cx="3605174" cy="3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</a:t>
            </a:r>
            <a:r>
              <a:rPr lang="en">
                <a:solidFill>
                  <a:schemeClr val="dk2"/>
                </a:solidFill>
              </a:rPr>
              <a:t>TIMELINE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6" name="Google Shape;606;p46"/>
          <p:cNvSpPr txBox="1">
            <a:spLocks noGrp="1"/>
          </p:cNvSpPr>
          <p:nvPr>
            <p:ph type="title" idx="4294967295"/>
          </p:nvPr>
        </p:nvSpPr>
        <p:spPr>
          <a:xfrm>
            <a:off x="1447354" y="1638871"/>
            <a:ext cx="155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MARCH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07" name="Google Shape;607;p46"/>
          <p:cNvSpPr txBox="1">
            <a:spLocks noGrp="1"/>
          </p:cNvSpPr>
          <p:nvPr>
            <p:ph type="subTitle" idx="4294967295"/>
          </p:nvPr>
        </p:nvSpPr>
        <p:spPr>
          <a:xfrm>
            <a:off x="1447354" y="2001046"/>
            <a:ext cx="15591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General idea</a:t>
            </a:r>
            <a:endParaRPr sz="1200" dirty="0"/>
          </a:p>
        </p:txBody>
      </p:sp>
      <p:sp>
        <p:nvSpPr>
          <p:cNvPr id="608" name="Google Shape;608;p46"/>
          <p:cNvSpPr txBox="1">
            <a:spLocks noGrp="1"/>
          </p:cNvSpPr>
          <p:nvPr>
            <p:ph type="title" idx="4294967295"/>
          </p:nvPr>
        </p:nvSpPr>
        <p:spPr>
          <a:xfrm>
            <a:off x="4526500" y="1638871"/>
            <a:ext cx="155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MAY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09" name="Google Shape;609;p46"/>
          <p:cNvSpPr txBox="1">
            <a:spLocks noGrp="1"/>
          </p:cNvSpPr>
          <p:nvPr>
            <p:ph type="subTitle" idx="4294967295"/>
          </p:nvPr>
        </p:nvSpPr>
        <p:spPr>
          <a:xfrm>
            <a:off x="4526466" y="2001046"/>
            <a:ext cx="15591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Work on it </a:t>
            </a:r>
            <a:endParaRPr sz="1200" dirty="0"/>
          </a:p>
        </p:txBody>
      </p:sp>
      <p:sp>
        <p:nvSpPr>
          <p:cNvPr id="612" name="Google Shape;612;p46"/>
          <p:cNvSpPr txBox="1">
            <a:spLocks noGrp="1"/>
          </p:cNvSpPr>
          <p:nvPr>
            <p:ph type="title" idx="4294967295"/>
          </p:nvPr>
        </p:nvSpPr>
        <p:spPr>
          <a:xfrm>
            <a:off x="2986927" y="1638871"/>
            <a:ext cx="155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APRIL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13" name="Google Shape;613;p46"/>
          <p:cNvSpPr txBox="1">
            <a:spLocks noGrp="1"/>
          </p:cNvSpPr>
          <p:nvPr>
            <p:ph type="subTitle" idx="4294967295"/>
          </p:nvPr>
        </p:nvSpPr>
        <p:spPr>
          <a:xfrm>
            <a:off x="2986650" y="2001046"/>
            <a:ext cx="15591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Concrete Idea</a:t>
            </a:r>
            <a:endParaRPr sz="1200" dirty="0"/>
          </a:p>
        </p:txBody>
      </p:sp>
      <p:sp>
        <p:nvSpPr>
          <p:cNvPr id="614" name="Google Shape;614;p46"/>
          <p:cNvSpPr txBox="1">
            <a:spLocks noGrp="1"/>
          </p:cNvSpPr>
          <p:nvPr>
            <p:ph type="title" idx="4294967295"/>
          </p:nvPr>
        </p:nvSpPr>
        <p:spPr>
          <a:xfrm>
            <a:off x="6066073" y="1638871"/>
            <a:ext cx="155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JUNE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15" name="Google Shape;615;p46"/>
          <p:cNvSpPr txBox="1">
            <a:spLocks noGrp="1"/>
          </p:cNvSpPr>
          <p:nvPr>
            <p:ph type="subTitle" idx="4294967295"/>
          </p:nvPr>
        </p:nvSpPr>
        <p:spPr>
          <a:xfrm>
            <a:off x="6066073" y="2008458"/>
            <a:ext cx="15591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F</a:t>
            </a:r>
            <a:r>
              <a:rPr lang="en" sz="1200" dirty="0" smtClean="0"/>
              <a:t>inal project</a:t>
            </a:r>
            <a:endParaRPr sz="1200" dirty="0"/>
          </a:p>
        </p:txBody>
      </p:sp>
      <p:grpSp>
        <p:nvGrpSpPr>
          <p:cNvPr id="616" name="Google Shape;616;p46"/>
          <p:cNvGrpSpPr/>
          <p:nvPr/>
        </p:nvGrpSpPr>
        <p:grpSpPr>
          <a:xfrm>
            <a:off x="1258675" y="2950525"/>
            <a:ext cx="6626650" cy="1832150"/>
            <a:chOff x="1258675" y="2825513"/>
            <a:chExt cx="6626650" cy="1832150"/>
          </a:xfrm>
        </p:grpSpPr>
        <p:sp>
          <p:nvSpPr>
            <p:cNvPr id="617" name="Google Shape;617;p46"/>
            <p:cNvSpPr/>
            <p:nvPr/>
          </p:nvSpPr>
          <p:spPr>
            <a:xfrm>
              <a:off x="1349550" y="3213350"/>
              <a:ext cx="1738725" cy="1089925"/>
            </a:xfrm>
            <a:custGeom>
              <a:avLst/>
              <a:gdLst/>
              <a:ahLst/>
              <a:cxnLst/>
              <a:rect l="l" t="t" r="r" b="b"/>
              <a:pathLst>
                <a:path w="69549" h="43597" extrusionOk="0">
                  <a:moveTo>
                    <a:pt x="0" y="0"/>
                  </a:moveTo>
                  <a:lnTo>
                    <a:pt x="12042" y="30518"/>
                  </a:lnTo>
                  <a:lnTo>
                    <a:pt x="19516" y="17024"/>
                  </a:lnTo>
                  <a:lnTo>
                    <a:pt x="30934" y="40068"/>
                  </a:lnTo>
                  <a:lnTo>
                    <a:pt x="47543" y="5190"/>
                  </a:lnTo>
                  <a:lnTo>
                    <a:pt x="55224" y="24705"/>
                  </a:lnTo>
                  <a:lnTo>
                    <a:pt x="58546" y="32802"/>
                  </a:lnTo>
                  <a:lnTo>
                    <a:pt x="64567" y="21383"/>
                  </a:lnTo>
                  <a:lnTo>
                    <a:pt x="69549" y="435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" name="Google Shape;618;p46"/>
            <p:cNvSpPr/>
            <p:nvPr/>
          </p:nvSpPr>
          <p:spPr>
            <a:xfrm>
              <a:off x="4578455" y="2825513"/>
              <a:ext cx="3223100" cy="1832150"/>
            </a:xfrm>
            <a:custGeom>
              <a:avLst/>
              <a:gdLst/>
              <a:ahLst/>
              <a:cxnLst/>
              <a:rect l="l" t="t" r="r" b="b"/>
              <a:pathLst>
                <a:path w="128924" h="73286" extrusionOk="0">
                  <a:moveTo>
                    <a:pt x="0" y="35293"/>
                  </a:moveTo>
                  <a:lnTo>
                    <a:pt x="18269" y="5813"/>
                  </a:lnTo>
                  <a:lnTo>
                    <a:pt x="21591" y="10380"/>
                  </a:lnTo>
                  <a:lnTo>
                    <a:pt x="29895" y="0"/>
                  </a:lnTo>
                  <a:lnTo>
                    <a:pt x="50241" y="37162"/>
                  </a:lnTo>
                  <a:lnTo>
                    <a:pt x="64566" y="14117"/>
                  </a:lnTo>
                  <a:lnTo>
                    <a:pt x="80552" y="60829"/>
                  </a:lnTo>
                  <a:lnTo>
                    <a:pt x="91347" y="34048"/>
                  </a:lnTo>
                  <a:lnTo>
                    <a:pt x="105465" y="73286"/>
                  </a:lnTo>
                  <a:lnTo>
                    <a:pt x="111693" y="48788"/>
                  </a:lnTo>
                  <a:lnTo>
                    <a:pt x="116053" y="59584"/>
                  </a:lnTo>
                  <a:lnTo>
                    <a:pt x="128924" y="2906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9" name="Google Shape;619;p46"/>
            <p:cNvGrpSpPr/>
            <p:nvPr/>
          </p:nvGrpSpPr>
          <p:grpSpPr>
            <a:xfrm>
              <a:off x="1258675" y="3130250"/>
              <a:ext cx="186900" cy="186900"/>
              <a:chOff x="788975" y="2953550"/>
              <a:chExt cx="186900" cy="186900"/>
            </a:xfrm>
          </p:grpSpPr>
          <p:sp>
            <p:nvSpPr>
              <p:cNvPr id="620" name="Google Shape;620;p46"/>
              <p:cNvSpPr/>
              <p:nvPr/>
            </p:nvSpPr>
            <p:spPr>
              <a:xfrm>
                <a:off x="820150" y="2984750"/>
                <a:ext cx="124500" cy="12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6"/>
              <p:cNvSpPr/>
              <p:nvPr/>
            </p:nvSpPr>
            <p:spPr>
              <a:xfrm>
                <a:off x="788975" y="2953550"/>
                <a:ext cx="186900" cy="186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46"/>
            <p:cNvGrpSpPr/>
            <p:nvPr/>
          </p:nvGrpSpPr>
          <p:grpSpPr>
            <a:xfrm>
              <a:off x="2868375" y="3664863"/>
              <a:ext cx="186900" cy="186900"/>
              <a:chOff x="788975" y="2953550"/>
              <a:chExt cx="186900" cy="186900"/>
            </a:xfrm>
          </p:grpSpPr>
          <p:sp>
            <p:nvSpPr>
              <p:cNvPr id="623" name="Google Shape;623;p46"/>
              <p:cNvSpPr/>
              <p:nvPr/>
            </p:nvSpPr>
            <p:spPr>
              <a:xfrm>
                <a:off x="820150" y="2984750"/>
                <a:ext cx="124500" cy="12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788975" y="2953550"/>
                <a:ext cx="186900" cy="186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46"/>
            <p:cNvGrpSpPr/>
            <p:nvPr/>
          </p:nvGrpSpPr>
          <p:grpSpPr>
            <a:xfrm>
              <a:off x="6085600" y="3078363"/>
              <a:ext cx="186900" cy="186900"/>
              <a:chOff x="788975" y="2953550"/>
              <a:chExt cx="186900" cy="186900"/>
            </a:xfrm>
          </p:grpSpPr>
          <p:sp>
            <p:nvSpPr>
              <p:cNvPr id="626" name="Google Shape;626;p46"/>
              <p:cNvSpPr/>
              <p:nvPr/>
            </p:nvSpPr>
            <p:spPr>
              <a:xfrm>
                <a:off x="820150" y="2984750"/>
                <a:ext cx="124500" cy="12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6"/>
              <p:cNvSpPr/>
              <p:nvPr/>
            </p:nvSpPr>
            <p:spPr>
              <a:xfrm>
                <a:off x="788975" y="2953550"/>
                <a:ext cx="186900" cy="186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46"/>
            <p:cNvGrpSpPr/>
            <p:nvPr/>
          </p:nvGrpSpPr>
          <p:grpSpPr>
            <a:xfrm>
              <a:off x="7698425" y="3410538"/>
              <a:ext cx="186900" cy="186900"/>
              <a:chOff x="788975" y="2953550"/>
              <a:chExt cx="186900" cy="186900"/>
            </a:xfrm>
          </p:grpSpPr>
          <p:sp>
            <p:nvSpPr>
              <p:cNvPr id="629" name="Google Shape;629;p46"/>
              <p:cNvSpPr/>
              <p:nvPr/>
            </p:nvSpPr>
            <p:spPr>
              <a:xfrm>
                <a:off x="820150" y="2984750"/>
                <a:ext cx="124500" cy="12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6"/>
              <p:cNvSpPr/>
              <p:nvPr/>
            </p:nvSpPr>
            <p:spPr>
              <a:xfrm>
                <a:off x="788975" y="2953550"/>
                <a:ext cx="186900" cy="186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1" name="Google Shape;631;p46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0" y="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—PSI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github.com/KevinHoxhalli/Group4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261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Sarala</vt:lpstr>
      <vt:lpstr>Final Project Proposal by Slidesgo</vt:lpstr>
      <vt:lpstr>PSI-Project management software </vt:lpstr>
      <vt:lpstr>Group Members</vt:lpstr>
      <vt:lpstr>TASKS TO OBTAIN THE PROJECT</vt:lpstr>
      <vt:lpstr>ABOUT THE PROJECT</vt:lpstr>
      <vt:lpstr>Features </vt:lpstr>
      <vt:lpstr>PROJECT GOALS</vt:lpstr>
      <vt:lpstr>MONTHLY TIMELINE</vt:lpstr>
      <vt:lpstr>—PSI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cp:lastModifiedBy>Microsoft account</cp:lastModifiedBy>
  <cp:revision>9</cp:revision>
  <dcterms:modified xsi:type="dcterms:W3CDTF">2022-06-17T08:59:18Z</dcterms:modified>
</cp:coreProperties>
</file>