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f29a0eee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f29a0eee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f29a0eee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f29a0eee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f29a0eee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f29a0eee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f29a0eee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f29a0eee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f29a0eee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f29a0eee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f29a0eee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f29a0eee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f29a0eee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f29a0eee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 is in the set of twice differentiable functions continuous in the domain theta_a to theta_b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f29a0eee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f29a0eee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f29a0eee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f29a0eee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f29a0eee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f29a0eee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29a0ee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29a0ee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f29a0eee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f29a0eee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f29a0eee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f29a0eee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f29a0eee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f29a0eee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f29a0eee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f29a0eee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f29a0eee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f29a0eee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f29a0eee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f29a0eee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29a0eee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29a0eee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29a0ee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29a0ee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f29a0eee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f29a0eee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f29a0eee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f29a0eee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f29a0eee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f29a0eee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f29a0eee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f29a0eee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29a0eee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f29a0eee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fhhz2t8VRIVviwHiRve92RXbH-8D5csB/view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P1OX7EkvhHMgfv6YXZG4_XCbhNvuLesc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ECE1658 Final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By: Kevin 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VHC Curve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0983"/>
            <a:ext cx="7038899" cy="352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Transversality Condition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25" y="115400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Potential Functions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</a:t>
            </a:r>
            <a:endParaRPr/>
          </a:p>
        </p:txBody>
      </p:sp>
      <p:pic>
        <p:nvPicPr>
          <p:cNvPr id="207" name="Google Shape;207;p25" title="simulation_animation_optimized_v2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325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Walkover Gait VHC Curve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1775902"/>
            <a:ext cx="3958300" cy="27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850" y="1728613"/>
            <a:ext cx="2740525" cy="28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2445325" y="4578250"/>
            <a:ext cx="4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411813" y="4578250"/>
            <a:ext cx="4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Problem Formulation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VHC curve for walkover gait was attempted to be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Use similar optimization problem formulation as Part 1 but with some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Inspiration taken from the paper “On the Synthesis of Stable Walkover Gaits for the Acrobot” [1]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Methodology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Robot model, relabelling, and impact maps taken from the paper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Main difference between method done previously is that a single - input planar control system is used to model both the hybrid invariance and transversality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Sigma uses same parameterization as before, virtual control input u modelled by a 3 coefficient polynomial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675" y="2785450"/>
            <a:ext cx="2588000" cy="6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Methodology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The unit </a:t>
            </a:r>
            <a:r>
              <a:rPr lang="en-CA"/>
              <a:t>tangent</a:t>
            </a:r>
            <a:r>
              <a:rPr lang="en-CA"/>
              <a:t> vector is also being solved for the optimization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There is a function that can transform t(Өb) into </a:t>
            </a:r>
            <a:r>
              <a:rPr lang="en-CA"/>
              <a:t>t(Өa)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Use these two equations to add the following equality constraints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350" y="2052250"/>
            <a:ext cx="14382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138" y="2686288"/>
            <a:ext cx="1768700" cy="42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038" y="3537925"/>
            <a:ext cx="1887925" cy="2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0638" y="3951446"/>
            <a:ext cx="2022727" cy="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Methodology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In order for tangent vectors to satisfy the transversality condition, the tangent vectors are required to satisfy the inequalities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There are conditions requiring the tangent vectors to point inside and outside the safe set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365" y="2252625"/>
            <a:ext cx="3050275" cy="8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213" y="3222200"/>
            <a:ext cx="17526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350" y="4154513"/>
            <a:ext cx="1317482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650" y="4168800"/>
            <a:ext cx="15144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5350" y="4173575"/>
            <a:ext cx="9810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1225" y="4602975"/>
            <a:ext cx="23622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Methodology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1297500" y="1567550"/>
            <a:ext cx="70389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Virtual control input has to follow </a:t>
            </a:r>
            <a:r>
              <a:rPr lang="en-CA"/>
              <a:t> u(Өa) = ua  and  u(Өb) = ub using the equation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Finally we have the inequalities representing the safe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Same conditions for VHC having stable hybrid limit cycle as part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75" y="1917038"/>
            <a:ext cx="3333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13" y="3207700"/>
            <a:ext cx="141866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Initial VHC Design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233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Created linear system of equations to solve for polynomial coefficients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Created Matlab functions for phi and sigma and their derivatives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Calculated the potential functions numerically and fit to splines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Performed VHC checks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Created robot controller using symbolic equations for h, dhq, d(dhq)/dt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Overview of Optimization Problem</a:t>
            </a:r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25" y="1206625"/>
            <a:ext cx="4700399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324" y="1460250"/>
            <a:ext cx="2457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724" y="1933150"/>
            <a:ext cx="21526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Results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Unfortunately without a good initial condition, fmincon will not converge to a solution and there are several constraint violations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Initial conditions are generated randomly within a </a:t>
            </a:r>
            <a:r>
              <a:rPr lang="en-CA"/>
              <a:t>reasonable range to hopefully result in a minimum and constraints to be satisfied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Best solution has 2.358 feasibility score so probably not a VHC curve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Generated Curve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25" y="1307850"/>
            <a:ext cx="4440125" cy="3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Transversality Conditions</a:t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00" y="1380600"/>
            <a:ext cx="4201901" cy="31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Questions?</a:t>
            </a:r>
            <a:endParaRPr/>
          </a:p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latin typeface="Arial"/>
                <a:ea typeface="Arial"/>
                <a:cs typeface="Arial"/>
                <a:sym typeface="Arial"/>
              </a:rPr>
              <a:t>[1] E. Kao-Vukovich and M. Maggiore, “On the synthesis of stable walkover gaits for the acrobot,” </a:t>
            </a:r>
            <a:r>
              <a:rPr i="1" lang="en-CA" sz="1100">
                <a:latin typeface="Arial"/>
                <a:ea typeface="Arial"/>
                <a:cs typeface="Arial"/>
                <a:sym typeface="Arial"/>
              </a:rPr>
              <a:t>IEEE Transactions on Control Systems Technology</a:t>
            </a:r>
            <a:r>
              <a:rPr lang="en-CA" sz="1100">
                <a:latin typeface="Arial"/>
                <a:ea typeface="Arial"/>
                <a:cs typeface="Arial"/>
                <a:sym typeface="Arial"/>
              </a:rPr>
              <a:t>, vol. 31, no. 3, pp. 1379–1394, May 2023. doi:10.1109/tcst.2022.3224315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VHC Curve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75" y="11111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Transversality Condition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00" y="1223400"/>
            <a:ext cx="4805926" cy="36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Plot of Potential Functions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275" y="13078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Video</a:t>
            </a:r>
            <a:endParaRPr/>
          </a:p>
        </p:txBody>
      </p:sp>
      <p:pic>
        <p:nvPicPr>
          <p:cNvPr id="165" name="Google Shape;165;p18" title="simulation_animation_orig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Optimization Methodology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Created matlab functions for phi and sigma and their derivatives that depended on optimized 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Constraints </a:t>
            </a:r>
            <a:r>
              <a:rPr lang="en-CA"/>
              <a:t>separated</a:t>
            </a:r>
            <a:r>
              <a:rPr lang="en-CA"/>
              <a:t> into linear equality, linear inequality and nonlinear constraints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Potential functions calculated numerically and fit to splines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Optimization Details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Only successful in certain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Issues with fmincon not satisfying all the constraints and getting stuck in local minima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Sometimes constraints would be satisfied but fail VHC checks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Optimization Results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Evaluation function that gave best result was the evaluation function that made the curve as flat as possible at the endpoint, minimizing v1^2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Higher number of coefficients tested but 6 gave the best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SQP algorithm used, seemed to perform better than default algorithm interior-point for fmincon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CA"/>
              <a:t>Passed VHC checks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