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1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6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3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8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4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96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5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570D-F377-40C2-A956-88DFD4739518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E241CF9-6C3D-4AC6-9BAB-8AC10FEC9D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6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github.com/KevinIDU/Projet-Graphe-et-languag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F1AF5-D4ED-4480-851D-D3F2FD252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 d’un réseau de bus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DC952-286F-41EE-AFB3-E18668D2C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 python</a:t>
            </a:r>
          </a:p>
          <a:p>
            <a:r>
              <a:rPr lang="fr-FR" dirty="0">
                <a:hlinkClick r:id="rId2"/>
              </a:rPr>
              <a:t>https://github.com/KevinIDU/Projet-Graphe-et-languags</a:t>
            </a:r>
            <a:endParaRPr lang="fr-FR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B6D72F8-A84E-42C8-AD21-EB021912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A599AE-9908-474C-B3A0-2523FB176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565A89-346F-4E5C-B9EA-032015C3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712B119-6830-4161-B5C8-0B220BA7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4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C8407-B2D6-4B9A-AB93-BE55A159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fr-FR" dirty="0"/>
              <a:t>Décomposition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0445F-E063-4898-BA68-06A9C27C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* Comment organiser le programme ?</a:t>
            </a:r>
          </a:p>
          <a:p>
            <a:pPr marL="0" indent="0">
              <a:buNone/>
            </a:pPr>
            <a:r>
              <a:rPr lang="fr-FR" dirty="0"/>
              <a:t>* Graphe -&gt; nœud -&gt; arrêt -&gt; ligne</a:t>
            </a:r>
          </a:p>
          <a:p>
            <a:pPr marL="0" indent="0">
              <a:buNone/>
            </a:pPr>
            <a:r>
              <a:rPr lang="fr-FR" dirty="0"/>
              <a:t>* Problème : Gérer les deux fichiers , faire le graphe automatiquement, problèmes quand plusieurs successeurs/prédécesseurs</a:t>
            </a:r>
          </a:p>
        </p:txBody>
      </p:sp>
    </p:spTree>
    <p:extLst>
      <p:ext uri="{BB962C8B-B14F-4D97-AF65-F5344CB8AC3E}">
        <p14:creationId xmlns:p14="http://schemas.microsoft.com/office/powerpoint/2010/main" val="6447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792B0-31C4-4ECF-89B1-E2F6F039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 la bibliothèque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12629-091C-41D9-B84B-C38DCCE6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* Bibliothèque </a:t>
            </a:r>
            <a:r>
              <a:rPr lang="fr-FR" dirty="0" err="1"/>
              <a:t>networkx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 Création du graphe , horaire en seconde, bus suivant, </a:t>
            </a:r>
            <a:r>
              <a:rPr lang="fr-FR" dirty="0" err="1"/>
              <a:t>djikstra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 Problème : découverte tardive de la bibliothèque -&gt; énorme perte de temps.</a:t>
            </a:r>
          </a:p>
        </p:txBody>
      </p:sp>
    </p:spTree>
    <p:extLst>
      <p:ext uri="{BB962C8B-B14F-4D97-AF65-F5344CB8AC3E}">
        <p14:creationId xmlns:p14="http://schemas.microsoft.com/office/powerpoint/2010/main" val="306485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B0433-727B-4A49-833F-34AF3E6B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17621-6AEC-4422-AA05-06DDA70E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Fichier </a:t>
            </a:r>
            <a:r>
              <a:rPr lang="fr-FR" dirty="0" err="1"/>
              <a:t>testGraphe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Creategraphe</a:t>
            </a:r>
            <a:r>
              <a:rPr lang="fr-FR" dirty="0"/>
              <a:t>() pour créer le graphe avec les fichiers ouvert dans data2py</a:t>
            </a:r>
          </a:p>
          <a:p>
            <a:pPr marL="0" indent="0">
              <a:buNone/>
            </a:pPr>
            <a:r>
              <a:rPr lang="fr-FR" dirty="0" err="1"/>
              <a:t>nx.shortest_path</a:t>
            </a:r>
            <a:r>
              <a:rPr lang="fr-FR" dirty="0"/>
              <a:t>( nom du graphe, noeud1, nœud 2 ) pour le chemin le plus court</a:t>
            </a:r>
          </a:p>
          <a:p>
            <a:pPr marL="0" indent="0">
              <a:buNone/>
            </a:pPr>
            <a:r>
              <a:rPr lang="fr-FR" dirty="0" err="1"/>
              <a:t>TrouveHorraire</a:t>
            </a:r>
            <a:r>
              <a:rPr lang="fr-FR" dirty="0"/>
              <a:t>(heure, ligne, </a:t>
            </a:r>
            <a:r>
              <a:rPr lang="fr-FR" dirty="0" err="1"/>
              <a:t>depart</a:t>
            </a:r>
            <a:r>
              <a:rPr lang="fr-FR" dirty="0"/>
              <a:t>, direction, </a:t>
            </a:r>
            <a:r>
              <a:rPr lang="fr-FR" dirty="0" err="1"/>
              <a:t>we</a:t>
            </a:r>
            <a:r>
              <a:rPr lang="fr-FR" dirty="0"/>
              <a:t>) avoir l’horaire du prochain bus a son arrêt </a:t>
            </a:r>
          </a:p>
        </p:txBody>
      </p:sp>
    </p:spTree>
    <p:extLst>
      <p:ext uri="{BB962C8B-B14F-4D97-AF65-F5344CB8AC3E}">
        <p14:creationId xmlns:p14="http://schemas.microsoft.com/office/powerpoint/2010/main" val="20866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0B82-B6E5-4578-AFD0-321878B8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0030A-0962-4FD0-ACC6-FE16825A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* Projet complexe</a:t>
            </a:r>
          </a:p>
          <a:p>
            <a:pPr marL="0" indent="0">
              <a:buNone/>
            </a:pPr>
            <a:r>
              <a:rPr lang="fr-FR" dirty="0"/>
              <a:t>* Perte de temps </a:t>
            </a:r>
          </a:p>
          <a:p>
            <a:pPr marL="0" indent="0">
              <a:buNone/>
            </a:pPr>
            <a:r>
              <a:rPr lang="fr-FR" dirty="0"/>
              <a:t>* Fichiers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855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153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Galerie</vt:lpstr>
      <vt:lpstr>Gestion d’un réseau de bus</vt:lpstr>
      <vt:lpstr>Décomposition fonctionnelle</vt:lpstr>
      <vt:lpstr>Découverte de la bibliothèque </vt:lpstr>
      <vt:lpstr>MODE D’emploi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réseau de bus</dc:title>
  <dc:creator>lionel FANTON</dc:creator>
  <cp:lastModifiedBy>kevin fanton</cp:lastModifiedBy>
  <cp:revision>6</cp:revision>
  <dcterms:created xsi:type="dcterms:W3CDTF">2020-02-09T18:01:17Z</dcterms:created>
  <dcterms:modified xsi:type="dcterms:W3CDTF">2020-02-10T12:36:53Z</dcterms:modified>
</cp:coreProperties>
</file>