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20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7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63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88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00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12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68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7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60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18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2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14A08-0B7D-4E2E-826B-1C43D610FFA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55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sidency University, 48% OFF | www.wiener.wiener.m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17"/>
          <a:stretch/>
        </p:blipFill>
        <p:spPr bwMode="auto">
          <a:xfrm>
            <a:off x="3527661" y="263317"/>
            <a:ext cx="4946678" cy="99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887" y="1236309"/>
            <a:ext cx="71305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/>
              <a:t>SOE and SOCSE &amp; 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9563" y="1586149"/>
            <a:ext cx="8339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INNOVATIVE PROJECT USING ARDUINO (ECE2010)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138" y="2033486"/>
            <a:ext cx="833912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300" b="1" dirty="0">
                <a:solidFill>
                  <a:schemeClr val="accent1">
                    <a:lumMod val="75000"/>
                  </a:schemeClr>
                </a:solidFill>
              </a:rPr>
              <a:t>TITLE OF THE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6878" y="2343558"/>
            <a:ext cx="200146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300" b="1" dirty="0"/>
              <a:t>IPA-(XXX)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0595" y="4960930"/>
            <a:ext cx="11062210" cy="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728079" y="5257801"/>
            <a:ext cx="11475" cy="10781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675619" y="5091186"/>
            <a:ext cx="963073" cy="9385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816735" y="6103739"/>
            <a:ext cx="711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GUIDE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8801" y="6280866"/>
            <a:ext cx="1247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DESIGNATION</a:t>
            </a:r>
          </a:p>
          <a:p>
            <a:pPr algn="ctr"/>
            <a:r>
              <a:rPr lang="en-IN" sz="1000" dirty="0"/>
              <a:t>DEPARTMENT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61251" y="3018610"/>
            <a:ext cx="20014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3</a:t>
            </a:r>
            <a:r>
              <a:rPr lang="en-US" sz="2200" b="1" baseline="30000" dirty="0"/>
              <a:t>RD</a:t>
            </a:r>
            <a:r>
              <a:rPr lang="en-IN" sz="2200" b="1" dirty="0"/>
              <a:t> </a:t>
            </a:r>
            <a:r>
              <a:rPr lang="en-US" sz="2200" b="1" dirty="0"/>
              <a:t>&amp;</a:t>
            </a:r>
            <a:r>
              <a:rPr lang="en-IN" sz="2200" b="1" dirty="0"/>
              <a:t> </a:t>
            </a:r>
            <a:r>
              <a:rPr lang="en-US" sz="2200" b="1" dirty="0"/>
              <a:t>4</a:t>
            </a:r>
            <a:r>
              <a:rPr lang="en-US" sz="2200" b="1" baseline="30000" dirty="0"/>
              <a:t>TH</a:t>
            </a:r>
            <a:r>
              <a:rPr lang="en-US" sz="2200" b="1" dirty="0"/>
              <a:t> </a:t>
            </a:r>
            <a:endParaRPr lang="en-IN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26878" y="3298213"/>
            <a:ext cx="20014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JUNE</a:t>
            </a:r>
            <a:r>
              <a:rPr lang="en-IN" sz="2200" b="1" dirty="0"/>
              <a:t> 2024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97758" y="2475142"/>
            <a:ext cx="3901572" cy="2377023"/>
            <a:chOff x="923192" y="2678278"/>
            <a:chExt cx="3626949" cy="217800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923192" y="2678278"/>
              <a:ext cx="3626949" cy="2178007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35933" y="3478390"/>
              <a:ext cx="200146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200" b="1" dirty="0"/>
                <a:t>MODEL PHOTO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841233" y="2482826"/>
            <a:ext cx="3901572" cy="2359064"/>
            <a:chOff x="7939454" y="2678277"/>
            <a:chExt cx="3626949" cy="217800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" name="Rectangle 19"/>
            <p:cNvSpPr/>
            <p:nvPr/>
          </p:nvSpPr>
          <p:spPr>
            <a:xfrm>
              <a:off x="7939454" y="2678277"/>
              <a:ext cx="3626949" cy="2178007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32617" y="3443513"/>
              <a:ext cx="264062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PROJECT DESCRIPTION</a:t>
              </a:r>
            </a:p>
            <a:p>
              <a:pPr algn="ctr"/>
              <a:r>
                <a:rPr lang="en-IN" sz="2000" b="1" dirty="0"/>
                <a:t>(250 WORDS MAX)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8746" y="5129758"/>
            <a:ext cx="7597109" cy="1531585"/>
            <a:chOff x="351576" y="5237311"/>
            <a:chExt cx="7412075" cy="1531585"/>
          </a:xfrm>
        </p:grpSpPr>
        <p:sp>
          <p:nvSpPr>
            <p:cNvPr id="23" name="TextBox 22"/>
            <p:cNvSpPr txBox="1"/>
            <p:nvPr/>
          </p:nvSpPr>
          <p:spPr>
            <a:xfrm>
              <a:off x="6783787" y="6203611"/>
              <a:ext cx="711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NAME1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5853" y="6368786"/>
              <a:ext cx="1247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/>
                <a:t>ROLL NO</a:t>
              </a:r>
            </a:p>
            <a:p>
              <a:pPr algn="ctr"/>
              <a:r>
                <a:rPr lang="en-IN" sz="1000" dirty="0"/>
                <a:t>DEPARTMENT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509483" y="5237311"/>
              <a:ext cx="931984" cy="95543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9510" y="6192742"/>
              <a:ext cx="711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NAME1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576" y="6357917"/>
              <a:ext cx="1247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/>
                <a:t>ROLL NO</a:t>
              </a:r>
            </a:p>
            <a:p>
              <a:pPr algn="ctr"/>
              <a:r>
                <a:rPr lang="en-IN" sz="1000" dirty="0"/>
                <a:t>DEPARTMENT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760847" y="5237311"/>
              <a:ext cx="931984" cy="95543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70874" y="6192742"/>
              <a:ext cx="711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NAME1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02940" y="6357917"/>
              <a:ext cx="1247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/>
                <a:t>ROLL NO</a:t>
              </a:r>
            </a:p>
            <a:p>
              <a:pPr algn="ctr"/>
              <a:r>
                <a:rPr lang="en-IN" sz="1000" dirty="0"/>
                <a:t>DEPARTMENT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063658" y="5237311"/>
              <a:ext cx="931984" cy="95543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73685" y="6192742"/>
              <a:ext cx="711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NAME1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05751" y="6357917"/>
              <a:ext cx="1247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/>
                <a:t>ROLL NO</a:t>
              </a:r>
            </a:p>
            <a:p>
              <a:pPr algn="ctr"/>
              <a:r>
                <a:rPr lang="en-IN" sz="1000" dirty="0"/>
                <a:t>DEPARTMENT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222747" y="5237311"/>
              <a:ext cx="931984" cy="95543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32774" y="6192742"/>
              <a:ext cx="711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NAME1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64840" y="6357917"/>
              <a:ext cx="1247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/>
                <a:t>ROLL NO</a:t>
              </a:r>
            </a:p>
            <a:p>
              <a:pPr algn="ctr"/>
              <a:r>
                <a:rPr lang="en-IN" sz="1000" dirty="0"/>
                <a:t>DEPARTMENT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5449248" y="5237311"/>
              <a:ext cx="931984" cy="95543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59275" y="6192742"/>
              <a:ext cx="711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NAME1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91341" y="6357917"/>
              <a:ext cx="1247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/>
                <a:t>ROLL NO</a:t>
              </a:r>
            </a:p>
            <a:p>
              <a:pPr algn="ctr"/>
              <a:r>
                <a:rPr lang="en-IN" sz="1000" dirty="0"/>
                <a:t>DEPARTMENT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675749" y="5237311"/>
              <a:ext cx="931984" cy="95543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96715" y="123091"/>
            <a:ext cx="11966331" cy="66458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52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SAMALA REDDY BHARATH</dc:creator>
  <cp:lastModifiedBy>Bhanu Prakash Narnavaram</cp:lastModifiedBy>
  <cp:revision>4</cp:revision>
  <dcterms:created xsi:type="dcterms:W3CDTF">2024-05-09T05:38:49Z</dcterms:created>
  <dcterms:modified xsi:type="dcterms:W3CDTF">2024-05-17T05:06:30Z</dcterms:modified>
</cp:coreProperties>
</file>