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88649380-03A7-45F1-8661-1FF9472C06D4}">
          <p14:sldIdLst>
            <p14:sldId id="256"/>
            <p14:sldId id="257"/>
            <p14:sldId id="258"/>
            <p14:sldId id="259"/>
            <p14:sldId id="260"/>
            <p14:sldId id="261"/>
            <p14:sldId id="263"/>
            <p14:sldId id="264"/>
            <p14:sldId id="265"/>
          </p14:sldIdLst>
        </p14:section>
        <p14:section name="Resources" id="{1B4F7C4A-2A2E-4928-A75E-0D4F13ECEED2}">
          <p14:sldIdLst>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75FEB3-B9DD-4328-9FC8-FE0BF8E19CDC}" v="59" dt="2024-04-20T01:58:24.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Caballero" userId="bc7fa01611daf17c" providerId="LiveId" clId="{3275FEB3-B9DD-4328-9FC8-FE0BF8E19CDC}"/>
    <pc:docChg chg="undo custSel addSld delSld modSld modMainMaster addSection modSection">
      <pc:chgData name="Kevin Caballero" userId="bc7fa01611daf17c" providerId="LiveId" clId="{3275FEB3-B9DD-4328-9FC8-FE0BF8E19CDC}" dt="2024-04-20T01:58:22.355" v="16274" actId="20578"/>
      <pc:docMkLst>
        <pc:docMk/>
      </pc:docMkLst>
      <pc:sldChg chg="modSp new mod">
        <pc:chgData name="Kevin Caballero" userId="bc7fa01611daf17c" providerId="LiveId" clId="{3275FEB3-B9DD-4328-9FC8-FE0BF8E19CDC}" dt="2024-04-19T01:30:09.790" v="9701"/>
        <pc:sldMkLst>
          <pc:docMk/>
          <pc:sldMk cId="2713430422" sldId="256"/>
        </pc:sldMkLst>
        <pc:spChg chg="mod">
          <ac:chgData name="Kevin Caballero" userId="bc7fa01611daf17c" providerId="LiveId" clId="{3275FEB3-B9DD-4328-9FC8-FE0BF8E19CDC}" dt="2024-04-19T01:30:09.790" v="9701"/>
          <ac:spMkLst>
            <pc:docMk/>
            <pc:sldMk cId="2713430422" sldId="256"/>
            <ac:spMk id="2" creationId="{1EC881F3-2DD2-3B63-977F-09DA50478852}"/>
          </ac:spMkLst>
        </pc:spChg>
        <pc:spChg chg="mod">
          <ac:chgData name="Kevin Caballero" userId="bc7fa01611daf17c" providerId="LiveId" clId="{3275FEB3-B9DD-4328-9FC8-FE0BF8E19CDC}" dt="2024-04-19T01:30:09.790" v="9701"/>
          <ac:spMkLst>
            <pc:docMk/>
            <pc:sldMk cId="2713430422" sldId="256"/>
            <ac:spMk id="3" creationId="{8B1D1A66-F344-05E1-8E19-5EDB5B58D99D}"/>
          </ac:spMkLst>
        </pc:spChg>
      </pc:sldChg>
      <pc:sldChg chg="addSp delSp modSp new mod setBg setClrOvrMap delDesignElem">
        <pc:chgData name="Kevin Caballero" userId="bc7fa01611daf17c" providerId="LiveId" clId="{3275FEB3-B9DD-4328-9FC8-FE0BF8E19CDC}" dt="2024-04-20T01:07:53.460" v="13769" actId="20577"/>
        <pc:sldMkLst>
          <pc:docMk/>
          <pc:sldMk cId="464825598" sldId="257"/>
        </pc:sldMkLst>
        <pc:spChg chg="mod">
          <ac:chgData name="Kevin Caballero" userId="bc7fa01611daf17c" providerId="LiveId" clId="{3275FEB3-B9DD-4328-9FC8-FE0BF8E19CDC}" dt="2024-04-18T18:28:38.827" v="1771" actId="120"/>
          <ac:spMkLst>
            <pc:docMk/>
            <pc:sldMk cId="464825598" sldId="257"/>
            <ac:spMk id="2" creationId="{D7D66C77-93D6-815D-F412-EE638B89C988}"/>
          </ac:spMkLst>
        </pc:spChg>
        <pc:spChg chg="add del mod">
          <ac:chgData name="Kevin Caballero" userId="bc7fa01611daf17c" providerId="LiveId" clId="{3275FEB3-B9DD-4328-9FC8-FE0BF8E19CDC}" dt="2024-04-18T18:27:39.940" v="1761" actId="26606"/>
          <ac:spMkLst>
            <pc:docMk/>
            <pc:sldMk cId="464825598" sldId="257"/>
            <ac:spMk id="3" creationId="{422F4641-C577-3F2B-0CCB-FA4857DA0C16}"/>
          </ac:spMkLst>
        </pc:spChg>
        <pc:spChg chg="add del">
          <ac:chgData name="Kevin Caballero" userId="bc7fa01611daf17c" providerId="LiveId" clId="{3275FEB3-B9DD-4328-9FC8-FE0BF8E19CDC}" dt="2024-04-18T18:27:17.442" v="1750" actId="26606"/>
          <ac:spMkLst>
            <pc:docMk/>
            <pc:sldMk cId="464825598" sldId="257"/>
            <ac:spMk id="8" creationId="{E03BF673-8C68-4092-BF1B-53C57EFEC21F}"/>
          </ac:spMkLst>
        </pc:spChg>
        <pc:spChg chg="add del">
          <ac:chgData name="Kevin Caballero" userId="bc7fa01611daf17c" providerId="LiveId" clId="{3275FEB3-B9DD-4328-9FC8-FE0BF8E19CDC}" dt="2024-04-18T18:27:16.990" v="1748" actId="26606"/>
          <ac:spMkLst>
            <pc:docMk/>
            <pc:sldMk cId="464825598" sldId="257"/>
            <ac:spMk id="9" creationId="{2FCD9B94-D70B-4446-85E5-ACD3904289CB}"/>
          </ac:spMkLst>
        </pc:spChg>
        <pc:spChg chg="add del">
          <ac:chgData name="Kevin Caballero" userId="bc7fa01611daf17c" providerId="LiveId" clId="{3275FEB3-B9DD-4328-9FC8-FE0BF8E19CDC}" dt="2024-04-18T18:27:17.442" v="1750" actId="26606"/>
          <ac:spMkLst>
            <pc:docMk/>
            <pc:sldMk cId="464825598" sldId="257"/>
            <ac:spMk id="10" creationId="{B1BDB70B-F0E6-4867-818F-C582494FB6D6}"/>
          </ac:spMkLst>
        </pc:spChg>
        <pc:spChg chg="add del">
          <ac:chgData name="Kevin Caballero" userId="bc7fa01611daf17c" providerId="LiveId" clId="{3275FEB3-B9DD-4328-9FC8-FE0BF8E19CDC}" dt="2024-04-18T18:27:26.342" v="1752" actId="26606"/>
          <ac:spMkLst>
            <pc:docMk/>
            <pc:sldMk cId="464825598" sldId="257"/>
            <ac:spMk id="20" creationId="{C8643778-7F6C-4E8D-84D1-D5CDB9928191}"/>
          </ac:spMkLst>
        </pc:spChg>
        <pc:spChg chg="add del">
          <ac:chgData name="Kevin Caballero" userId="bc7fa01611daf17c" providerId="LiveId" clId="{3275FEB3-B9DD-4328-9FC8-FE0BF8E19CDC}" dt="2024-04-18T18:27:26.342" v="1752" actId="26606"/>
          <ac:spMkLst>
            <pc:docMk/>
            <pc:sldMk cId="464825598" sldId="257"/>
            <ac:spMk id="21" creationId="{1D22F88D-6907-48AF-B024-346E855E0D96}"/>
          </ac:spMkLst>
        </pc:spChg>
        <pc:spChg chg="add del">
          <ac:chgData name="Kevin Caballero" userId="bc7fa01611daf17c" providerId="LiveId" clId="{3275FEB3-B9DD-4328-9FC8-FE0BF8E19CDC}" dt="2024-04-18T18:27:29.587" v="1754" actId="26606"/>
          <ac:spMkLst>
            <pc:docMk/>
            <pc:sldMk cId="464825598" sldId="257"/>
            <ac:spMk id="24" creationId="{F659138C-74A1-445B-848C-3608AE871A9F}"/>
          </ac:spMkLst>
        </pc:spChg>
        <pc:spChg chg="add del">
          <ac:chgData name="Kevin Caballero" userId="bc7fa01611daf17c" providerId="LiveId" clId="{3275FEB3-B9DD-4328-9FC8-FE0BF8E19CDC}" dt="2024-04-18T18:27:29.587" v="1754" actId="26606"/>
          <ac:spMkLst>
            <pc:docMk/>
            <pc:sldMk cId="464825598" sldId="257"/>
            <ac:spMk id="31" creationId="{225F4217-4021-45A0-812B-398F9A7A93F9}"/>
          </ac:spMkLst>
        </pc:spChg>
        <pc:spChg chg="add del">
          <ac:chgData name="Kevin Caballero" userId="bc7fa01611daf17c" providerId="LiveId" clId="{3275FEB3-B9DD-4328-9FC8-FE0BF8E19CDC}" dt="2024-04-18T18:27:33.746" v="1756" actId="26606"/>
          <ac:spMkLst>
            <pc:docMk/>
            <pc:sldMk cId="464825598" sldId="257"/>
            <ac:spMk id="34" creationId="{C8643778-7F6C-4E8D-84D1-D5CDB9928191}"/>
          </ac:spMkLst>
        </pc:spChg>
        <pc:spChg chg="add del">
          <ac:chgData name="Kevin Caballero" userId="bc7fa01611daf17c" providerId="LiveId" clId="{3275FEB3-B9DD-4328-9FC8-FE0BF8E19CDC}" dt="2024-04-18T18:27:33.746" v="1756" actId="26606"/>
          <ac:spMkLst>
            <pc:docMk/>
            <pc:sldMk cId="464825598" sldId="257"/>
            <ac:spMk id="35" creationId="{1D22F88D-6907-48AF-B024-346E855E0D96}"/>
          </ac:spMkLst>
        </pc:spChg>
        <pc:spChg chg="add del">
          <ac:chgData name="Kevin Caballero" userId="bc7fa01611daf17c" providerId="LiveId" clId="{3275FEB3-B9DD-4328-9FC8-FE0BF8E19CDC}" dt="2024-04-18T18:27:39.918" v="1760" actId="26606"/>
          <ac:spMkLst>
            <pc:docMk/>
            <pc:sldMk cId="464825598" sldId="257"/>
            <ac:spMk id="40" creationId="{2FCD9B94-D70B-4446-85E5-ACD3904289CB}"/>
          </ac:spMkLst>
        </pc:spChg>
        <pc:spChg chg="add del">
          <ac:chgData name="Kevin Caballero" userId="bc7fa01611daf17c" providerId="LiveId" clId="{3275FEB3-B9DD-4328-9FC8-FE0BF8E19CDC}" dt="2024-04-18T18:27:39.918" v="1760" actId="26606"/>
          <ac:spMkLst>
            <pc:docMk/>
            <pc:sldMk cId="464825598" sldId="257"/>
            <ac:spMk id="42" creationId="{422F4641-C577-3F2B-0CCB-FA4857DA0C16}"/>
          </ac:spMkLst>
        </pc:spChg>
        <pc:spChg chg="add del">
          <ac:chgData name="Kevin Caballero" userId="bc7fa01611daf17c" providerId="LiveId" clId="{3275FEB3-B9DD-4328-9FC8-FE0BF8E19CDC}" dt="2024-04-19T01:30:09.790" v="9701"/>
          <ac:spMkLst>
            <pc:docMk/>
            <pc:sldMk cId="464825598" sldId="257"/>
            <ac:spMk id="44" creationId="{2FCD9B94-D70B-4446-85E5-ACD3904289CB}"/>
          </ac:spMkLst>
        </pc:spChg>
        <pc:spChg chg="add mod">
          <ac:chgData name="Kevin Caballero" userId="bc7fa01611daf17c" providerId="LiveId" clId="{3275FEB3-B9DD-4328-9FC8-FE0BF8E19CDC}" dt="2024-04-20T01:07:53.460" v="13769" actId="20577"/>
          <ac:spMkLst>
            <pc:docMk/>
            <pc:sldMk cId="464825598" sldId="257"/>
            <ac:spMk id="46" creationId="{422F4641-C577-3F2B-0CCB-FA4857DA0C16}"/>
          </ac:spMkLst>
        </pc:spChg>
        <pc:grpChg chg="add del">
          <ac:chgData name="Kevin Caballero" userId="bc7fa01611daf17c" providerId="LiveId" clId="{3275FEB3-B9DD-4328-9FC8-FE0BF8E19CDC}" dt="2024-04-18T18:27:17.442" v="1750" actId="26606"/>
          <ac:grpSpMkLst>
            <pc:docMk/>
            <pc:sldMk cId="464825598" sldId="257"/>
            <ac:grpSpMk id="12" creationId="{1E52C707-F508-47B5-8864-8CC3EE0F030B}"/>
          </ac:grpSpMkLst>
        </pc:grpChg>
        <pc:grpChg chg="add del">
          <ac:chgData name="Kevin Caballero" userId="bc7fa01611daf17c" providerId="LiveId" clId="{3275FEB3-B9DD-4328-9FC8-FE0BF8E19CDC}" dt="2024-04-18T18:27:26.342" v="1752" actId="26606"/>
          <ac:grpSpMkLst>
            <pc:docMk/>
            <pc:sldMk cId="464825598" sldId="257"/>
            <ac:grpSpMk id="22" creationId="{F3842748-48B5-4DD0-A06A-A31C74024A99}"/>
          </ac:grpSpMkLst>
        </pc:grpChg>
        <pc:grpChg chg="add del">
          <ac:chgData name="Kevin Caballero" userId="bc7fa01611daf17c" providerId="LiveId" clId="{3275FEB3-B9DD-4328-9FC8-FE0BF8E19CDC}" dt="2024-04-18T18:27:29.587" v="1754" actId="26606"/>
          <ac:grpSpMkLst>
            <pc:docMk/>
            <pc:sldMk cId="464825598" sldId="257"/>
            <ac:grpSpMk id="25" creationId="{7DFD7409-66D7-4C9C-B528-E79EB64A4D31}"/>
          </ac:grpSpMkLst>
        </pc:grpChg>
        <pc:grpChg chg="add del">
          <ac:chgData name="Kevin Caballero" userId="bc7fa01611daf17c" providerId="LiveId" clId="{3275FEB3-B9DD-4328-9FC8-FE0BF8E19CDC}" dt="2024-04-18T18:27:33.746" v="1756" actId="26606"/>
          <ac:grpSpMkLst>
            <pc:docMk/>
            <pc:sldMk cId="464825598" sldId="257"/>
            <ac:grpSpMk id="36" creationId="{F3842748-48B5-4DD0-A06A-A31C74024A99}"/>
          </ac:grpSpMkLst>
        </pc:grpChg>
        <pc:graphicFrameChg chg="add del">
          <ac:chgData name="Kevin Caballero" userId="bc7fa01611daf17c" providerId="LiveId" clId="{3275FEB3-B9DD-4328-9FC8-FE0BF8E19CDC}" dt="2024-04-18T18:27:36.889" v="1758" actId="26606"/>
          <ac:graphicFrameMkLst>
            <pc:docMk/>
            <pc:sldMk cId="464825598" sldId="257"/>
            <ac:graphicFrameMk id="38" creationId="{159F235B-8955-0ADB-B59D-67CA1899DAAE}"/>
          </ac:graphicFrameMkLst>
        </pc:graphicFrameChg>
        <pc:picChg chg="add del">
          <ac:chgData name="Kevin Caballero" userId="bc7fa01611daf17c" providerId="LiveId" clId="{3275FEB3-B9DD-4328-9FC8-FE0BF8E19CDC}" dt="2024-04-18T18:27:16.990" v="1748" actId="26606"/>
          <ac:picMkLst>
            <pc:docMk/>
            <pc:sldMk cId="464825598" sldId="257"/>
            <ac:picMk id="5" creationId="{61CD9DB5-A41C-60D2-B089-B93CC88B1C52}"/>
          </ac:picMkLst>
        </pc:picChg>
        <pc:picChg chg="add del">
          <ac:chgData name="Kevin Caballero" userId="bc7fa01611daf17c" providerId="LiveId" clId="{3275FEB3-B9DD-4328-9FC8-FE0BF8E19CDC}" dt="2024-04-18T18:27:39.918" v="1760" actId="26606"/>
          <ac:picMkLst>
            <pc:docMk/>
            <pc:sldMk cId="464825598" sldId="257"/>
            <ac:picMk id="41" creationId="{38D11FDE-4FBD-F763-D600-EDA73B42BC64}"/>
          </ac:picMkLst>
        </pc:picChg>
        <pc:picChg chg="add mod">
          <ac:chgData name="Kevin Caballero" userId="bc7fa01611daf17c" providerId="LiveId" clId="{3275FEB3-B9DD-4328-9FC8-FE0BF8E19CDC}" dt="2024-04-18T18:27:52.276" v="1764" actId="1076"/>
          <ac:picMkLst>
            <pc:docMk/>
            <pc:sldMk cId="464825598" sldId="257"/>
            <ac:picMk id="45" creationId="{61CD9DB5-A41C-60D2-B089-B93CC88B1C52}"/>
          </ac:picMkLst>
        </pc:picChg>
        <pc:cxnChg chg="add del">
          <ac:chgData name="Kevin Caballero" userId="bc7fa01611daf17c" providerId="LiveId" clId="{3275FEB3-B9DD-4328-9FC8-FE0BF8E19CDC}" dt="2024-04-18T18:27:39.918" v="1760" actId="26606"/>
          <ac:cxnSpMkLst>
            <pc:docMk/>
            <pc:sldMk cId="464825598" sldId="257"/>
            <ac:cxnSpMk id="11" creationId="{3378FF8B-3743-48E1-88E3-F4CADB3DECE5}"/>
          </ac:cxnSpMkLst>
        </pc:cxnChg>
        <pc:cxnChg chg="add del">
          <ac:chgData name="Kevin Caballero" userId="bc7fa01611daf17c" providerId="LiveId" clId="{3275FEB3-B9DD-4328-9FC8-FE0BF8E19CDC}" dt="2024-04-18T18:27:29.587" v="1754" actId="26606"/>
          <ac:cxnSpMkLst>
            <pc:docMk/>
            <pc:sldMk cId="464825598" sldId="257"/>
            <ac:cxnSpMk id="32" creationId="{486F4EBC-E415-40E4-A8BA-BA66F0B632CB}"/>
          </ac:cxnSpMkLst>
        </pc:cxnChg>
      </pc:sldChg>
      <pc:sldChg chg="addSp delSp modSp add mod delDesignElem">
        <pc:chgData name="Kevin Caballero" userId="bc7fa01611daf17c" providerId="LiveId" clId="{3275FEB3-B9DD-4328-9FC8-FE0BF8E19CDC}" dt="2024-04-20T01:07:44.985" v="13742" actId="5793"/>
        <pc:sldMkLst>
          <pc:docMk/>
          <pc:sldMk cId="74693205" sldId="258"/>
        </pc:sldMkLst>
        <pc:spChg chg="mod">
          <ac:chgData name="Kevin Caballero" userId="bc7fa01611daf17c" providerId="LiveId" clId="{3275FEB3-B9DD-4328-9FC8-FE0BF8E19CDC}" dt="2024-04-18T18:30:40.254" v="1800" actId="20577"/>
          <ac:spMkLst>
            <pc:docMk/>
            <pc:sldMk cId="74693205" sldId="258"/>
            <ac:spMk id="2" creationId="{D7D66C77-93D6-815D-F412-EE638B89C988}"/>
          </ac:spMkLst>
        </pc:spChg>
        <pc:spChg chg="add del">
          <ac:chgData name="Kevin Caballero" userId="bc7fa01611daf17c" providerId="LiveId" clId="{3275FEB3-B9DD-4328-9FC8-FE0BF8E19CDC}" dt="2024-04-19T01:30:09.790" v="9701"/>
          <ac:spMkLst>
            <pc:docMk/>
            <pc:sldMk cId="74693205" sldId="258"/>
            <ac:spMk id="44" creationId="{2FCD9B94-D70B-4446-85E5-ACD3904289CB}"/>
          </ac:spMkLst>
        </pc:spChg>
        <pc:spChg chg="mod">
          <ac:chgData name="Kevin Caballero" userId="bc7fa01611daf17c" providerId="LiveId" clId="{3275FEB3-B9DD-4328-9FC8-FE0BF8E19CDC}" dt="2024-04-20T01:07:44.985" v="13742" actId="5793"/>
          <ac:spMkLst>
            <pc:docMk/>
            <pc:sldMk cId="74693205" sldId="258"/>
            <ac:spMk id="46" creationId="{422F4641-C577-3F2B-0CCB-FA4857DA0C16}"/>
          </ac:spMkLst>
        </pc:spChg>
      </pc:sldChg>
      <pc:sldChg chg="new del">
        <pc:chgData name="Kevin Caballero" userId="bc7fa01611daf17c" providerId="LiveId" clId="{3275FEB3-B9DD-4328-9FC8-FE0BF8E19CDC}" dt="2024-04-18T18:28:57.239" v="1773" actId="47"/>
        <pc:sldMkLst>
          <pc:docMk/>
          <pc:sldMk cId="1485146444" sldId="258"/>
        </pc:sldMkLst>
      </pc:sldChg>
      <pc:sldChg chg="new del">
        <pc:chgData name="Kevin Caballero" userId="bc7fa01611daf17c" providerId="LiveId" clId="{3275FEB3-B9DD-4328-9FC8-FE0BF8E19CDC}" dt="2024-04-18T18:29:37.712" v="1776" actId="47"/>
        <pc:sldMkLst>
          <pc:docMk/>
          <pc:sldMk cId="4118597050" sldId="258"/>
        </pc:sldMkLst>
      </pc:sldChg>
      <pc:sldChg chg="addSp delSp modSp add mod delDesignElem">
        <pc:chgData name="Kevin Caballero" userId="bc7fa01611daf17c" providerId="LiveId" clId="{3275FEB3-B9DD-4328-9FC8-FE0BF8E19CDC}" dt="2024-04-19T01:30:09.790" v="9701"/>
        <pc:sldMkLst>
          <pc:docMk/>
          <pc:sldMk cId="619214565" sldId="259"/>
        </pc:sldMkLst>
        <pc:spChg chg="mod">
          <ac:chgData name="Kevin Caballero" userId="bc7fa01611daf17c" providerId="LiveId" clId="{3275FEB3-B9DD-4328-9FC8-FE0BF8E19CDC}" dt="2024-04-18T18:47:40.336" v="3402" actId="20577"/>
          <ac:spMkLst>
            <pc:docMk/>
            <pc:sldMk cId="619214565" sldId="259"/>
            <ac:spMk id="2" creationId="{D7D66C77-93D6-815D-F412-EE638B89C988}"/>
          </ac:spMkLst>
        </pc:spChg>
        <pc:spChg chg="add del">
          <ac:chgData name="Kevin Caballero" userId="bc7fa01611daf17c" providerId="LiveId" clId="{3275FEB3-B9DD-4328-9FC8-FE0BF8E19CDC}" dt="2024-04-19T01:30:09.790" v="9701"/>
          <ac:spMkLst>
            <pc:docMk/>
            <pc:sldMk cId="619214565" sldId="259"/>
            <ac:spMk id="44" creationId="{2FCD9B94-D70B-4446-85E5-ACD3904289CB}"/>
          </ac:spMkLst>
        </pc:spChg>
        <pc:spChg chg="mod">
          <ac:chgData name="Kevin Caballero" userId="bc7fa01611daf17c" providerId="LiveId" clId="{3275FEB3-B9DD-4328-9FC8-FE0BF8E19CDC}" dt="2024-04-18T19:01:05.928" v="5135" actId="255"/>
          <ac:spMkLst>
            <pc:docMk/>
            <pc:sldMk cId="619214565" sldId="259"/>
            <ac:spMk id="46" creationId="{422F4641-C577-3F2B-0CCB-FA4857DA0C16}"/>
          </ac:spMkLst>
        </pc:spChg>
      </pc:sldChg>
      <pc:sldChg chg="addSp delSp modSp add mod delDesignElem">
        <pc:chgData name="Kevin Caballero" userId="bc7fa01611daf17c" providerId="LiveId" clId="{3275FEB3-B9DD-4328-9FC8-FE0BF8E19CDC}" dt="2024-04-19T01:32:20.254" v="9728" actId="14100"/>
        <pc:sldMkLst>
          <pc:docMk/>
          <pc:sldMk cId="3292695518" sldId="260"/>
        </pc:sldMkLst>
        <pc:spChg chg="mod">
          <ac:chgData name="Kevin Caballero" userId="bc7fa01611daf17c" providerId="LiveId" clId="{3275FEB3-B9DD-4328-9FC8-FE0BF8E19CDC}" dt="2024-04-19T01:32:20.254" v="9728" actId="14100"/>
          <ac:spMkLst>
            <pc:docMk/>
            <pc:sldMk cId="3292695518" sldId="260"/>
            <ac:spMk id="2" creationId="{D7D66C77-93D6-815D-F412-EE638B89C988}"/>
          </ac:spMkLst>
        </pc:spChg>
        <pc:spChg chg="add del">
          <ac:chgData name="Kevin Caballero" userId="bc7fa01611daf17c" providerId="LiveId" clId="{3275FEB3-B9DD-4328-9FC8-FE0BF8E19CDC}" dt="2024-04-19T01:30:09.790" v="9701"/>
          <ac:spMkLst>
            <pc:docMk/>
            <pc:sldMk cId="3292695518" sldId="260"/>
            <ac:spMk id="44" creationId="{2FCD9B94-D70B-4446-85E5-ACD3904289CB}"/>
          </ac:spMkLst>
        </pc:spChg>
        <pc:spChg chg="mod">
          <ac:chgData name="Kevin Caballero" userId="bc7fa01611daf17c" providerId="LiveId" clId="{3275FEB3-B9DD-4328-9FC8-FE0BF8E19CDC}" dt="2024-04-19T01:32:08.696" v="9727" actId="14100"/>
          <ac:spMkLst>
            <pc:docMk/>
            <pc:sldMk cId="3292695518" sldId="260"/>
            <ac:spMk id="46" creationId="{422F4641-C577-3F2B-0CCB-FA4857DA0C16}"/>
          </ac:spMkLst>
        </pc:spChg>
        <pc:picChg chg="add del">
          <ac:chgData name="Kevin Caballero" userId="bc7fa01611daf17c" providerId="LiveId" clId="{3275FEB3-B9DD-4328-9FC8-FE0BF8E19CDC}" dt="2024-04-18T19:03:24.669" v="5139" actId="478"/>
          <ac:picMkLst>
            <pc:docMk/>
            <pc:sldMk cId="3292695518" sldId="260"/>
            <ac:picMk id="45" creationId="{61CD9DB5-A41C-60D2-B089-B93CC88B1C52}"/>
          </ac:picMkLst>
        </pc:picChg>
      </pc:sldChg>
      <pc:sldChg chg="addSp delSp modSp add mod delDesignElem">
        <pc:chgData name="Kevin Caballero" userId="bc7fa01611daf17c" providerId="LiveId" clId="{3275FEB3-B9DD-4328-9FC8-FE0BF8E19CDC}" dt="2024-04-20T00:58:08.553" v="13404" actId="255"/>
        <pc:sldMkLst>
          <pc:docMk/>
          <pc:sldMk cId="2134586817" sldId="261"/>
        </pc:sldMkLst>
        <pc:spChg chg="mod">
          <ac:chgData name="Kevin Caballero" userId="bc7fa01611daf17c" providerId="LiveId" clId="{3275FEB3-B9DD-4328-9FC8-FE0BF8E19CDC}" dt="2024-04-19T01:26:23.714" v="9640" actId="14100"/>
          <ac:spMkLst>
            <pc:docMk/>
            <pc:sldMk cId="2134586817" sldId="261"/>
            <ac:spMk id="2" creationId="{D7D66C77-93D6-815D-F412-EE638B89C988}"/>
          </ac:spMkLst>
        </pc:spChg>
        <pc:spChg chg="add del">
          <ac:chgData name="Kevin Caballero" userId="bc7fa01611daf17c" providerId="LiveId" clId="{3275FEB3-B9DD-4328-9FC8-FE0BF8E19CDC}" dt="2024-04-19T01:30:09.790" v="9701"/>
          <ac:spMkLst>
            <pc:docMk/>
            <pc:sldMk cId="2134586817" sldId="261"/>
            <ac:spMk id="44" creationId="{2FCD9B94-D70B-4446-85E5-ACD3904289CB}"/>
          </ac:spMkLst>
        </pc:spChg>
        <pc:spChg chg="mod">
          <ac:chgData name="Kevin Caballero" userId="bc7fa01611daf17c" providerId="LiveId" clId="{3275FEB3-B9DD-4328-9FC8-FE0BF8E19CDC}" dt="2024-04-20T00:58:08.553" v="13404" actId="255"/>
          <ac:spMkLst>
            <pc:docMk/>
            <pc:sldMk cId="2134586817" sldId="261"/>
            <ac:spMk id="46" creationId="{422F4641-C577-3F2B-0CCB-FA4857DA0C16}"/>
          </ac:spMkLst>
        </pc:spChg>
      </pc:sldChg>
      <pc:sldChg chg="addSp delSp modSp add mod setBg delDesignElem chgLayout">
        <pc:chgData name="Kevin Caballero" userId="bc7fa01611daf17c" providerId="LiveId" clId="{3275FEB3-B9DD-4328-9FC8-FE0BF8E19CDC}" dt="2024-04-20T01:58:22.355" v="16274" actId="20578"/>
        <pc:sldMkLst>
          <pc:docMk/>
          <pc:sldMk cId="1430247746" sldId="262"/>
        </pc:sldMkLst>
        <pc:spChg chg="mod ord">
          <ac:chgData name="Kevin Caballero" userId="bc7fa01611daf17c" providerId="LiveId" clId="{3275FEB3-B9DD-4328-9FC8-FE0BF8E19CDC}" dt="2024-04-20T01:57:24.265" v="16256" actId="27636"/>
          <ac:spMkLst>
            <pc:docMk/>
            <pc:sldMk cId="1430247746" sldId="262"/>
            <ac:spMk id="2" creationId="{D7D66C77-93D6-815D-F412-EE638B89C988}"/>
          </ac:spMkLst>
        </pc:spChg>
        <pc:spChg chg="add del mod">
          <ac:chgData name="Kevin Caballero" userId="bc7fa01611daf17c" providerId="LiveId" clId="{3275FEB3-B9DD-4328-9FC8-FE0BF8E19CDC}" dt="2024-04-19T01:30:15.296" v="9702" actId="6264"/>
          <ac:spMkLst>
            <pc:docMk/>
            <pc:sldMk cId="1430247746" sldId="262"/>
            <ac:spMk id="3" creationId="{F7C36F9F-D5AB-5313-C09D-00BDF1BCD026}"/>
          </ac:spMkLst>
        </pc:spChg>
        <pc:spChg chg="add del mod">
          <ac:chgData name="Kevin Caballero" userId="bc7fa01611daf17c" providerId="LiveId" clId="{3275FEB3-B9DD-4328-9FC8-FE0BF8E19CDC}" dt="2024-04-19T01:30:15.296" v="9702" actId="6264"/>
          <ac:spMkLst>
            <pc:docMk/>
            <pc:sldMk cId="1430247746" sldId="262"/>
            <ac:spMk id="4" creationId="{5D755C7F-B01F-A527-9C22-2E3201AB0914}"/>
          </ac:spMkLst>
        </pc:spChg>
        <pc:spChg chg="add del">
          <ac:chgData name="Kevin Caballero" userId="bc7fa01611daf17c" providerId="LiveId" clId="{3275FEB3-B9DD-4328-9FC8-FE0BF8E19CDC}" dt="2024-04-19T01:29:28.995" v="9689" actId="26606"/>
          <ac:spMkLst>
            <pc:docMk/>
            <pc:sldMk cId="1430247746" sldId="262"/>
            <ac:spMk id="44" creationId="{2FCD9B94-D70B-4446-85E5-ACD3904289CB}"/>
          </ac:spMkLst>
        </pc:spChg>
        <pc:spChg chg="mod ord">
          <ac:chgData name="Kevin Caballero" userId="bc7fa01611daf17c" providerId="LiveId" clId="{3275FEB3-B9DD-4328-9FC8-FE0BF8E19CDC}" dt="2024-04-20T01:58:22.355" v="16274" actId="20578"/>
          <ac:spMkLst>
            <pc:docMk/>
            <pc:sldMk cId="1430247746" sldId="262"/>
            <ac:spMk id="46" creationId="{422F4641-C577-3F2B-0CCB-FA4857DA0C16}"/>
          </ac:spMkLst>
        </pc:spChg>
        <pc:spChg chg="add del">
          <ac:chgData name="Kevin Caballero" userId="bc7fa01611daf17c" providerId="LiveId" clId="{3275FEB3-B9DD-4328-9FC8-FE0BF8E19CDC}" dt="2024-04-19T01:29:28.989" v="9688" actId="26606"/>
          <ac:spMkLst>
            <pc:docMk/>
            <pc:sldMk cId="1430247746" sldId="262"/>
            <ac:spMk id="51" creationId="{2FCD9B94-D70B-4446-85E5-ACD3904289CB}"/>
          </ac:spMkLst>
        </pc:spChg>
        <pc:spChg chg="add del">
          <ac:chgData name="Kevin Caballero" userId="bc7fa01611daf17c" providerId="LiveId" clId="{3275FEB3-B9DD-4328-9FC8-FE0BF8E19CDC}" dt="2024-04-19T01:30:15.296" v="9702" actId="6264"/>
          <ac:spMkLst>
            <pc:docMk/>
            <pc:sldMk cId="1430247746" sldId="262"/>
            <ac:spMk id="55" creationId="{2FCD9B94-D70B-4446-85E5-ACD3904289CB}"/>
          </ac:spMkLst>
        </pc:spChg>
        <pc:picChg chg="del mod">
          <ac:chgData name="Kevin Caballero" userId="bc7fa01611daf17c" providerId="LiveId" clId="{3275FEB3-B9DD-4328-9FC8-FE0BF8E19CDC}" dt="2024-04-19T01:30:26.171" v="9704" actId="478"/>
          <ac:picMkLst>
            <pc:docMk/>
            <pc:sldMk cId="1430247746" sldId="262"/>
            <ac:picMk id="45" creationId="{61CD9DB5-A41C-60D2-B089-B93CC88B1C52}"/>
          </ac:picMkLst>
        </pc:picChg>
        <pc:cxnChg chg="add del">
          <ac:chgData name="Kevin Caballero" userId="bc7fa01611daf17c" providerId="LiveId" clId="{3275FEB3-B9DD-4328-9FC8-FE0BF8E19CDC}" dt="2024-04-19T01:29:28.989" v="9688" actId="26606"/>
          <ac:cxnSpMkLst>
            <pc:docMk/>
            <pc:sldMk cId="1430247746" sldId="262"/>
            <ac:cxnSpMk id="53" creationId="{3378FF8B-3743-48E1-88E3-F4CADB3DECE5}"/>
          </ac:cxnSpMkLst>
        </pc:cxnChg>
      </pc:sldChg>
      <pc:sldChg chg="modSp add mod">
        <pc:chgData name="Kevin Caballero" userId="bc7fa01611daf17c" providerId="LiveId" clId="{3275FEB3-B9DD-4328-9FC8-FE0BF8E19CDC}" dt="2024-04-20T01:07:33.377" v="13725" actId="20577"/>
        <pc:sldMkLst>
          <pc:docMk/>
          <pc:sldMk cId="1385092459" sldId="263"/>
        </pc:sldMkLst>
        <pc:spChg chg="mod">
          <ac:chgData name="Kevin Caballero" userId="bc7fa01611daf17c" providerId="LiveId" clId="{3275FEB3-B9DD-4328-9FC8-FE0BF8E19CDC}" dt="2024-04-20T00:22:17.560" v="9779" actId="20577"/>
          <ac:spMkLst>
            <pc:docMk/>
            <pc:sldMk cId="1385092459" sldId="263"/>
            <ac:spMk id="2" creationId="{D7D66C77-93D6-815D-F412-EE638B89C988}"/>
          </ac:spMkLst>
        </pc:spChg>
        <pc:spChg chg="mod">
          <ac:chgData name="Kevin Caballero" userId="bc7fa01611daf17c" providerId="LiveId" clId="{3275FEB3-B9DD-4328-9FC8-FE0BF8E19CDC}" dt="2024-04-20T01:07:33.377" v="13725" actId="20577"/>
          <ac:spMkLst>
            <pc:docMk/>
            <pc:sldMk cId="1385092459" sldId="263"/>
            <ac:spMk id="46" creationId="{422F4641-C577-3F2B-0CCB-FA4857DA0C16}"/>
          </ac:spMkLst>
        </pc:spChg>
      </pc:sldChg>
      <pc:sldChg chg="modSp add mod">
        <pc:chgData name="Kevin Caballero" userId="bc7fa01611daf17c" providerId="LiveId" clId="{3275FEB3-B9DD-4328-9FC8-FE0BF8E19CDC}" dt="2024-04-20T01:02:42.423" v="13674" actId="20577"/>
        <pc:sldMkLst>
          <pc:docMk/>
          <pc:sldMk cId="1402213662" sldId="264"/>
        </pc:sldMkLst>
        <pc:spChg chg="mod">
          <ac:chgData name="Kevin Caballero" userId="bc7fa01611daf17c" providerId="LiveId" clId="{3275FEB3-B9DD-4328-9FC8-FE0BF8E19CDC}" dt="2024-04-20T01:02:42.423" v="13674" actId="20577"/>
          <ac:spMkLst>
            <pc:docMk/>
            <pc:sldMk cId="1402213662" sldId="264"/>
            <ac:spMk id="46" creationId="{422F4641-C577-3F2B-0CCB-FA4857DA0C16}"/>
          </ac:spMkLst>
        </pc:spChg>
      </pc:sldChg>
      <pc:sldChg chg="modSp add mod">
        <pc:chgData name="Kevin Caballero" userId="bc7fa01611daf17c" providerId="LiveId" clId="{3275FEB3-B9DD-4328-9FC8-FE0BF8E19CDC}" dt="2024-04-20T01:54:56.637" v="16247" actId="255"/>
        <pc:sldMkLst>
          <pc:docMk/>
          <pc:sldMk cId="3986207751" sldId="265"/>
        </pc:sldMkLst>
        <pc:spChg chg="mod">
          <ac:chgData name="Kevin Caballero" userId="bc7fa01611daf17c" providerId="LiveId" clId="{3275FEB3-B9DD-4328-9FC8-FE0BF8E19CDC}" dt="2024-04-20T00:59:26.536" v="13549" actId="20577"/>
          <ac:spMkLst>
            <pc:docMk/>
            <pc:sldMk cId="3986207751" sldId="265"/>
            <ac:spMk id="2" creationId="{D7D66C77-93D6-815D-F412-EE638B89C988}"/>
          </ac:spMkLst>
        </pc:spChg>
        <pc:spChg chg="mod">
          <ac:chgData name="Kevin Caballero" userId="bc7fa01611daf17c" providerId="LiveId" clId="{3275FEB3-B9DD-4328-9FC8-FE0BF8E19CDC}" dt="2024-04-20T01:54:56.637" v="16247" actId="255"/>
          <ac:spMkLst>
            <pc:docMk/>
            <pc:sldMk cId="3986207751" sldId="265"/>
            <ac:spMk id="46" creationId="{422F4641-C577-3F2B-0CCB-FA4857DA0C16}"/>
          </ac:spMkLst>
        </pc:spChg>
      </pc:sldChg>
      <pc:sldMasterChg chg="setBg">
        <pc:chgData name="Kevin Caballero" userId="bc7fa01611daf17c" providerId="LiveId" clId="{3275FEB3-B9DD-4328-9FC8-FE0BF8E19CDC}" dt="2024-04-19T01:30:35.911" v="9705"/>
        <pc:sldMasterMkLst>
          <pc:docMk/>
          <pc:sldMasterMk cId="2149112926" sldId="2147483690"/>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29C760-8EC2-4485-A467-5E6FDA236456}" type="datetimeFigureOut">
              <a:rPr lang="en-US" smtClean="0"/>
              <a:t>4/19/2024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949F862-2867-44FA-88CE-8B75119CA428}" type="slidenum">
              <a:rPr lang="en-US" smtClean="0"/>
              <a:t>‹#›</a:t>
            </a:fld>
            <a:endParaRPr lang="en-US"/>
          </a:p>
        </p:txBody>
      </p:sp>
    </p:spTree>
    <p:extLst>
      <p:ext uri="{BB962C8B-B14F-4D97-AF65-F5344CB8AC3E}">
        <p14:creationId xmlns:p14="http://schemas.microsoft.com/office/powerpoint/2010/main" val="1572006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29C760-8EC2-4485-A467-5E6FDA236456}"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49F862-2867-44FA-88CE-8B75119CA428}" type="slidenum">
              <a:rPr lang="en-US" smtClean="0"/>
              <a:t>‹#›</a:t>
            </a:fld>
            <a:endParaRPr lang="en-US"/>
          </a:p>
        </p:txBody>
      </p:sp>
    </p:spTree>
    <p:extLst>
      <p:ext uri="{BB962C8B-B14F-4D97-AF65-F5344CB8AC3E}">
        <p14:creationId xmlns:p14="http://schemas.microsoft.com/office/powerpoint/2010/main" val="3464322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29C760-8EC2-4485-A467-5E6FDA236456}"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9F862-2867-44FA-88CE-8B75119CA428}" type="slidenum">
              <a:rPr lang="en-US" smtClean="0"/>
              <a:t>‹#›</a:t>
            </a:fld>
            <a:endParaRPr lang="en-US"/>
          </a:p>
        </p:txBody>
      </p:sp>
    </p:spTree>
    <p:extLst>
      <p:ext uri="{BB962C8B-B14F-4D97-AF65-F5344CB8AC3E}">
        <p14:creationId xmlns:p14="http://schemas.microsoft.com/office/powerpoint/2010/main" val="878058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29C760-8EC2-4485-A467-5E6FDA236456}"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9F862-2867-44FA-88CE-8B75119CA428}" type="slidenum">
              <a:rPr lang="en-US" smtClean="0"/>
              <a:t>‹#›</a:t>
            </a:fld>
            <a:endParaRPr lang="en-US"/>
          </a:p>
        </p:txBody>
      </p:sp>
    </p:spTree>
    <p:extLst>
      <p:ext uri="{BB962C8B-B14F-4D97-AF65-F5344CB8AC3E}">
        <p14:creationId xmlns:p14="http://schemas.microsoft.com/office/powerpoint/2010/main" val="194739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29C760-8EC2-4485-A467-5E6FDA236456}"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9F862-2867-44FA-88CE-8B75119CA428}" type="slidenum">
              <a:rPr lang="en-US" smtClean="0"/>
              <a:t>‹#›</a:t>
            </a:fld>
            <a:endParaRPr lang="en-US"/>
          </a:p>
        </p:txBody>
      </p:sp>
    </p:spTree>
    <p:extLst>
      <p:ext uri="{BB962C8B-B14F-4D97-AF65-F5344CB8AC3E}">
        <p14:creationId xmlns:p14="http://schemas.microsoft.com/office/powerpoint/2010/main" val="2340916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29C760-8EC2-4485-A467-5E6FDA236456}"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9F862-2867-44FA-88CE-8B75119CA428}" type="slidenum">
              <a:rPr lang="en-US" smtClean="0"/>
              <a:t>‹#›</a:t>
            </a:fld>
            <a:endParaRPr lang="en-US"/>
          </a:p>
        </p:txBody>
      </p:sp>
    </p:spTree>
    <p:extLst>
      <p:ext uri="{BB962C8B-B14F-4D97-AF65-F5344CB8AC3E}">
        <p14:creationId xmlns:p14="http://schemas.microsoft.com/office/powerpoint/2010/main" val="3220554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29C760-8EC2-4485-A467-5E6FDA236456}"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9F862-2867-44FA-88CE-8B75119CA428}" type="slidenum">
              <a:rPr lang="en-US" smtClean="0"/>
              <a:t>‹#›</a:t>
            </a:fld>
            <a:endParaRPr lang="en-US"/>
          </a:p>
        </p:txBody>
      </p:sp>
    </p:spTree>
    <p:extLst>
      <p:ext uri="{BB962C8B-B14F-4D97-AF65-F5344CB8AC3E}">
        <p14:creationId xmlns:p14="http://schemas.microsoft.com/office/powerpoint/2010/main" val="604660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29C760-8EC2-4485-A467-5E6FDA236456}"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9F862-2867-44FA-88CE-8B75119CA428}" type="slidenum">
              <a:rPr lang="en-US" smtClean="0"/>
              <a:t>‹#›</a:t>
            </a:fld>
            <a:endParaRPr lang="en-US"/>
          </a:p>
        </p:txBody>
      </p:sp>
    </p:spTree>
    <p:extLst>
      <p:ext uri="{BB962C8B-B14F-4D97-AF65-F5344CB8AC3E}">
        <p14:creationId xmlns:p14="http://schemas.microsoft.com/office/powerpoint/2010/main" val="1945566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29C760-8EC2-4485-A467-5E6FDA236456}"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9F862-2867-44FA-88CE-8B75119CA428}" type="slidenum">
              <a:rPr lang="en-US" smtClean="0"/>
              <a:t>‹#›</a:t>
            </a:fld>
            <a:endParaRPr lang="en-US"/>
          </a:p>
        </p:txBody>
      </p:sp>
    </p:spTree>
    <p:extLst>
      <p:ext uri="{BB962C8B-B14F-4D97-AF65-F5344CB8AC3E}">
        <p14:creationId xmlns:p14="http://schemas.microsoft.com/office/powerpoint/2010/main" val="119561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29C760-8EC2-4485-A467-5E6FDA236456}"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949F862-2867-44FA-88CE-8B75119CA428}" type="slidenum">
              <a:rPr lang="en-US" smtClean="0"/>
              <a:t>‹#›</a:t>
            </a:fld>
            <a:endParaRPr lang="en-US"/>
          </a:p>
        </p:txBody>
      </p:sp>
    </p:spTree>
    <p:extLst>
      <p:ext uri="{BB962C8B-B14F-4D97-AF65-F5344CB8AC3E}">
        <p14:creationId xmlns:p14="http://schemas.microsoft.com/office/powerpoint/2010/main" val="374359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29C760-8EC2-4485-A467-5E6FDA236456}"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9F862-2867-44FA-88CE-8B75119CA428}" type="slidenum">
              <a:rPr lang="en-US" smtClean="0"/>
              <a:t>‹#›</a:t>
            </a:fld>
            <a:endParaRPr lang="en-US"/>
          </a:p>
        </p:txBody>
      </p:sp>
    </p:spTree>
    <p:extLst>
      <p:ext uri="{BB962C8B-B14F-4D97-AF65-F5344CB8AC3E}">
        <p14:creationId xmlns:p14="http://schemas.microsoft.com/office/powerpoint/2010/main" val="161512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29C760-8EC2-4485-A467-5E6FDA236456}"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49F862-2867-44FA-88CE-8B75119CA428}" type="slidenum">
              <a:rPr lang="en-US" smtClean="0"/>
              <a:t>‹#›</a:t>
            </a:fld>
            <a:endParaRPr lang="en-US"/>
          </a:p>
        </p:txBody>
      </p:sp>
    </p:spTree>
    <p:extLst>
      <p:ext uri="{BB962C8B-B14F-4D97-AF65-F5344CB8AC3E}">
        <p14:creationId xmlns:p14="http://schemas.microsoft.com/office/powerpoint/2010/main" val="1948052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29C760-8EC2-4485-A467-5E6FDA236456}" type="datetimeFigureOut">
              <a:rPr lang="en-US" smtClean="0"/>
              <a:t>4/19/2024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49F862-2867-44FA-88CE-8B75119CA428}" type="slidenum">
              <a:rPr lang="en-US" smtClean="0"/>
              <a:t>‹#›</a:t>
            </a:fld>
            <a:endParaRPr lang="en-US"/>
          </a:p>
        </p:txBody>
      </p:sp>
    </p:spTree>
    <p:extLst>
      <p:ext uri="{BB962C8B-B14F-4D97-AF65-F5344CB8AC3E}">
        <p14:creationId xmlns:p14="http://schemas.microsoft.com/office/powerpoint/2010/main" val="120299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29C760-8EC2-4485-A467-5E6FDA236456}" type="datetimeFigureOut">
              <a:rPr lang="en-US" smtClean="0"/>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49F862-2867-44FA-88CE-8B75119CA428}" type="slidenum">
              <a:rPr lang="en-US" smtClean="0"/>
              <a:t>‹#›</a:t>
            </a:fld>
            <a:endParaRPr lang="en-US"/>
          </a:p>
        </p:txBody>
      </p:sp>
    </p:spTree>
    <p:extLst>
      <p:ext uri="{BB962C8B-B14F-4D97-AF65-F5344CB8AC3E}">
        <p14:creationId xmlns:p14="http://schemas.microsoft.com/office/powerpoint/2010/main" val="404745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C760-8EC2-4485-A467-5E6FDA236456}" type="datetimeFigureOut">
              <a:rPr lang="en-US" smtClean="0"/>
              <a:t>4/19/2024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49F862-2867-44FA-88CE-8B75119CA428}" type="slidenum">
              <a:rPr lang="en-US" smtClean="0"/>
              <a:t>‹#›</a:t>
            </a:fld>
            <a:endParaRPr lang="en-US"/>
          </a:p>
        </p:txBody>
      </p:sp>
    </p:spTree>
    <p:extLst>
      <p:ext uri="{BB962C8B-B14F-4D97-AF65-F5344CB8AC3E}">
        <p14:creationId xmlns:p14="http://schemas.microsoft.com/office/powerpoint/2010/main" val="3191709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29C760-8EC2-4485-A467-5E6FDA236456}"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49F862-2867-44FA-88CE-8B75119CA428}" type="slidenum">
              <a:rPr lang="en-US" smtClean="0"/>
              <a:t>‹#›</a:t>
            </a:fld>
            <a:endParaRPr lang="en-US"/>
          </a:p>
        </p:txBody>
      </p:sp>
    </p:spTree>
    <p:extLst>
      <p:ext uri="{BB962C8B-B14F-4D97-AF65-F5344CB8AC3E}">
        <p14:creationId xmlns:p14="http://schemas.microsoft.com/office/powerpoint/2010/main" val="3354605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29C760-8EC2-4485-A467-5E6FDA236456}"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49F862-2867-44FA-88CE-8B75119CA428}" type="slidenum">
              <a:rPr lang="en-US" smtClean="0"/>
              <a:t>‹#›</a:t>
            </a:fld>
            <a:endParaRPr lang="en-US"/>
          </a:p>
        </p:txBody>
      </p:sp>
    </p:spTree>
    <p:extLst>
      <p:ext uri="{BB962C8B-B14F-4D97-AF65-F5344CB8AC3E}">
        <p14:creationId xmlns:p14="http://schemas.microsoft.com/office/powerpoint/2010/main" val="517517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29C760-8EC2-4485-A467-5E6FDA236456}" type="datetimeFigureOut">
              <a:rPr lang="en-US" smtClean="0"/>
              <a:t>4/19/2024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49F862-2867-44FA-88CE-8B75119CA428}" type="slidenum">
              <a:rPr lang="en-US" smtClean="0"/>
              <a:t>‹#›</a:t>
            </a:fld>
            <a:endParaRPr lang="en-US"/>
          </a:p>
        </p:txBody>
      </p:sp>
    </p:spTree>
    <p:extLst>
      <p:ext uri="{BB962C8B-B14F-4D97-AF65-F5344CB8AC3E}">
        <p14:creationId xmlns:p14="http://schemas.microsoft.com/office/powerpoint/2010/main" val="214911292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st.software/blog/7-phases-of-" TargetMode="External"/><Relationship Id="rId2" Type="http://schemas.openxmlformats.org/officeDocument/2006/relationships/hyperlink" Target="https://www.techtarget.com/searchsoftwarequality/definition/waterfal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881F3-2DD2-3B63-977F-09DA50478852}"/>
              </a:ext>
            </a:extLst>
          </p:cNvPr>
          <p:cNvSpPr>
            <a:spLocks noGrp="1"/>
          </p:cNvSpPr>
          <p:nvPr>
            <p:ph type="ctrTitle"/>
          </p:nvPr>
        </p:nvSpPr>
        <p:spPr/>
        <p:txBody>
          <a:bodyPr/>
          <a:lstStyle/>
          <a:p>
            <a:r>
              <a:rPr lang="en-US" dirty="0"/>
              <a:t>Scrum-Agile Approach</a:t>
            </a:r>
          </a:p>
        </p:txBody>
      </p:sp>
      <p:sp>
        <p:nvSpPr>
          <p:cNvPr id="3" name="Subtitle 2">
            <a:extLst>
              <a:ext uri="{FF2B5EF4-FFF2-40B4-BE49-F238E27FC236}">
                <a16:creationId xmlns:a16="http://schemas.microsoft.com/office/drawing/2014/main" id="{8B1D1A66-F344-05E1-8E19-5EDB5B58D99D}"/>
              </a:ext>
            </a:extLst>
          </p:cNvPr>
          <p:cNvSpPr>
            <a:spLocks noGrp="1"/>
          </p:cNvSpPr>
          <p:nvPr>
            <p:ph type="subTitle" idx="1"/>
          </p:nvPr>
        </p:nvSpPr>
        <p:spPr/>
        <p:txBody>
          <a:bodyPr/>
          <a:lstStyle/>
          <a:p>
            <a:r>
              <a:rPr lang="en-US" dirty="0"/>
              <a:t>By: Kevin Caballero</a:t>
            </a:r>
          </a:p>
        </p:txBody>
      </p:sp>
    </p:spTree>
    <p:extLst>
      <p:ext uri="{BB962C8B-B14F-4D97-AF65-F5344CB8AC3E}">
        <p14:creationId xmlns:p14="http://schemas.microsoft.com/office/powerpoint/2010/main" val="2713430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66C77-93D6-815D-F412-EE638B89C988}"/>
              </a:ext>
            </a:extLst>
          </p:cNvPr>
          <p:cNvSpPr>
            <a:spLocks noGrp="1"/>
          </p:cNvSpPr>
          <p:nvPr>
            <p:ph type="title"/>
          </p:nvPr>
        </p:nvSpPr>
        <p:spPr>
          <a:xfrm>
            <a:off x="1804353" y="0"/>
            <a:ext cx="10018712" cy="641023"/>
          </a:xfrm>
        </p:spPr>
        <p:txBody>
          <a:bodyPr anchor="b">
            <a:normAutofit fontScale="90000"/>
          </a:bodyPr>
          <a:lstStyle/>
          <a:p>
            <a:r>
              <a:rPr lang="en-US" dirty="0"/>
              <a:t>Resources</a:t>
            </a:r>
          </a:p>
        </p:txBody>
      </p:sp>
      <p:sp>
        <p:nvSpPr>
          <p:cNvPr id="46" name="Content Placeholder 2">
            <a:extLst>
              <a:ext uri="{FF2B5EF4-FFF2-40B4-BE49-F238E27FC236}">
                <a16:creationId xmlns:a16="http://schemas.microsoft.com/office/drawing/2014/main" id="{422F4641-C577-3F2B-0CCB-FA4857DA0C16}"/>
              </a:ext>
            </a:extLst>
          </p:cNvPr>
          <p:cNvSpPr>
            <a:spLocks noGrp="1"/>
          </p:cNvSpPr>
          <p:nvPr>
            <p:ph idx="1"/>
          </p:nvPr>
        </p:nvSpPr>
        <p:spPr>
          <a:xfrm>
            <a:off x="1545273" y="641023"/>
            <a:ext cx="10277792" cy="5973137"/>
          </a:xfrm>
        </p:spPr>
        <p:txBody>
          <a:bodyPr anchor="t">
            <a:normAutofit lnSpcReduction="10000"/>
          </a:bodyPr>
          <a:lstStyle/>
          <a:p>
            <a:pPr marL="0" indent="0">
              <a:buNone/>
            </a:pPr>
            <a:r>
              <a:rPr lang="en-US" sz="2200" dirty="0" err="1">
                <a:effectLst/>
              </a:rPr>
              <a:t>Handojo</a:t>
            </a:r>
            <a:r>
              <a:rPr lang="en-US" sz="2200" dirty="0">
                <a:effectLst/>
              </a:rPr>
              <a:t>, K. (2023, July 17). Agile vs. waterfall methodology: Choosing the right 	approach for efficient project management. LinkedIn. 	https://www.linkedin.com/pulse/agile-vs-waterfall-methodology-choosing-right-	project-</a:t>
            </a:r>
            <a:r>
              <a:rPr lang="en-US" sz="2200" dirty="0" err="1">
                <a:effectLst/>
              </a:rPr>
              <a:t>kenrisen</a:t>
            </a:r>
            <a:r>
              <a:rPr lang="en-US" sz="2200" dirty="0">
                <a:effectLst/>
              </a:rPr>
              <a:t> </a:t>
            </a:r>
          </a:p>
          <a:p>
            <a:pPr marL="0" indent="0">
              <a:buNone/>
            </a:pPr>
            <a:r>
              <a:rPr lang="en-US" sz="2200" dirty="0" err="1"/>
              <a:t>Kumur</a:t>
            </a:r>
            <a:r>
              <a:rPr lang="en-US" sz="2200" dirty="0"/>
              <a:t>, S. (Ed.). (2024, April 2). </a:t>
            </a:r>
            <a:r>
              <a:rPr lang="en-US" sz="2200" i="1" dirty="0"/>
              <a:t>Waterfall Model - Software Engineering</a:t>
            </a:r>
            <a:r>
              <a:rPr lang="en-US" sz="2200" dirty="0"/>
              <a:t>. </a:t>
            </a:r>
            <a:r>
              <a:rPr lang="en-US" sz="2200" dirty="0" err="1"/>
              <a:t>GeeksforGeeks</a:t>
            </a:r>
            <a:r>
              <a:rPr lang="en-US" sz="2200" dirty="0"/>
              <a:t>. 	https://www.geeksforgeeks.org/waterfall-model/ </a:t>
            </a:r>
          </a:p>
          <a:p>
            <a:pPr marL="0" indent="0">
              <a:buNone/>
            </a:pPr>
            <a:r>
              <a:rPr lang="en-US" sz="2200" dirty="0" err="1">
                <a:effectLst/>
              </a:rPr>
              <a:t>Lutkevich</a:t>
            </a:r>
            <a:r>
              <a:rPr lang="en-US" sz="2200" dirty="0">
                <a:effectLst/>
              </a:rPr>
              <a:t>, B., &amp; Lewis, S. (2022, November 14). What is the waterfall model? - 	definition and guide. Software Quality. 	</a:t>
            </a:r>
            <a:r>
              <a:rPr lang="en-US" sz="2200" dirty="0">
                <a:effectLst/>
                <a:hlinkClick r:id="rId2"/>
              </a:rPr>
              <a:t>https://www.techtarget.com/searchsoftwarequality/definition/waterfall-</a:t>
            </a:r>
            <a:r>
              <a:rPr lang="en-US" sz="2200" dirty="0">
                <a:effectLst/>
              </a:rPr>
              <a:t>model </a:t>
            </a:r>
          </a:p>
          <a:p>
            <a:pPr marL="0" indent="0">
              <a:buNone/>
            </a:pPr>
            <a:r>
              <a:rPr lang="en-US" sz="2200" dirty="0"/>
              <a:t>Software, R. (n.d.). </a:t>
            </a:r>
            <a:r>
              <a:rPr lang="en-US" sz="2200" i="1" dirty="0"/>
              <a:t>The 7 phases of Agile Software Development Life Cycle: Agile 	SDLC 	explained: RST software</a:t>
            </a:r>
            <a:r>
              <a:rPr lang="en-US" sz="2200" dirty="0"/>
              <a:t>. </a:t>
            </a:r>
            <a:r>
              <a:rPr lang="en-US" sz="2200" dirty="0">
                <a:hlinkClick r:id="rId3"/>
              </a:rPr>
              <a:t>https://www.rst.software/blog/7-phases-of-</a:t>
            </a:r>
            <a:r>
              <a:rPr lang="en-US" sz="2200" dirty="0"/>
              <a:t>agile-sdlc </a:t>
            </a:r>
          </a:p>
          <a:p>
            <a:pPr marL="0" indent="0">
              <a:buNone/>
            </a:pPr>
            <a:r>
              <a:rPr lang="en-US" sz="2200" dirty="0">
                <a:effectLst/>
              </a:rPr>
              <a:t>West, D. (n.d.). </a:t>
            </a:r>
            <a:r>
              <a:rPr lang="en-US" sz="2200" i="1" dirty="0">
                <a:effectLst/>
              </a:rPr>
              <a:t>A deep dive into scrum team roles</a:t>
            </a:r>
            <a:r>
              <a:rPr lang="en-US" sz="2200" dirty="0">
                <a:effectLst/>
              </a:rPr>
              <a:t>. Atlassian. 	https://www.atlassian.com/agile/scrum/roles </a:t>
            </a:r>
          </a:p>
          <a:p>
            <a:pPr marL="0" indent="0">
              <a:buNone/>
            </a:pPr>
            <a:r>
              <a:rPr lang="en-US" sz="2200" dirty="0">
                <a:effectLst/>
              </a:rPr>
              <a:t>Wrike (Ed.). (n.d.). </a:t>
            </a:r>
            <a:r>
              <a:rPr lang="en-US" sz="2200" i="1" dirty="0">
                <a:effectLst/>
              </a:rPr>
              <a:t>The Agile Software Development Life Cycle: Wrike Agile Guide</a:t>
            </a:r>
            <a:r>
              <a:rPr lang="en-US" sz="2200" dirty="0">
                <a:effectLst/>
              </a:rPr>
              <a:t>. 		Versatile &amp; Robust Project Management Software. 	https://www.wrike.com/agile-		guide/agile-development-life-cycle/ </a:t>
            </a:r>
          </a:p>
          <a:p>
            <a:pPr marL="0" indent="0">
              <a:buNone/>
            </a:pPr>
            <a:endParaRPr lang="en-US" dirty="0">
              <a:effectLst/>
            </a:endParaRPr>
          </a:p>
          <a:p>
            <a:pPr marL="0" indent="0">
              <a:buNone/>
            </a:pPr>
            <a:endParaRPr lang="en-US" dirty="0"/>
          </a:p>
        </p:txBody>
      </p:sp>
    </p:spTree>
    <p:extLst>
      <p:ext uri="{BB962C8B-B14F-4D97-AF65-F5344CB8AC3E}">
        <p14:creationId xmlns:p14="http://schemas.microsoft.com/office/powerpoint/2010/main" val="1430247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Hands-on top of each other">
            <a:extLst>
              <a:ext uri="{FF2B5EF4-FFF2-40B4-BE49-F238E27FC236}">
                <a16:creationId xmlns:a16="http://schemas.microsoft.com/office/drawing/2014/main" id="{61CD9DB5-A41C-60D2-B089-B93CC88B1C52}"/>
              </a:ext>
            </a:extLst>
          </p:cNvPr>
          <p:cNvPicPr>
            <a:picLocks noChangeAspect="1"/>
          </p:cNvPicPr>
          <p:nvPr/>
        </p:nvPicPr>
        <p:blipFill rotWithShape="1">
          <a:blip r:embed="rId2">
            <a:alphaModFix amt="25000"/>
          </a:blip>
          <a:srcRect l="22222" r="1"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D7D66C77-93D6-815D-F412-EE638B89C988}"/>
              </a:ext>
            </a:extLst>
          </p:cNvPr>
          <p:cNvSpPr>
            <a:spLocks noGrp="1"/>
          </p:cNvSpPr>
          <p:nvPr>
            <p:ph type="title"/>
          </p:nvPr>
        </p:nvSpPr>
        <p:spPr>
          <a:xfrm>
            <a:off x="0" y="0"/>
            <a:ext cx="12192000" cy="762000"/>
          </a:xfrm>
        </p:spPr>
        <p:txBody>
          <a:bodyPr anchor="b">
            <a:normAutofit/>
          </a:bodyPr>
          <a:lstStyle/>
          <a:p>
            <a:pPr algn="l"/>
            <a:r>
              <a:rPr lang="en-US" dirty="0"/>
              <a:t>Scrum Master</a:t>
            </a:r>
          </a:p>
        </p:txBody>
      </p:sp>
      <p:sp>
        <p:nvSpPr>
          <p:cNvPr id="46" name="Content Placeholder 2">
            <a:extLst>
              <a:ext uri="{FF2B5EF4-FFF2-40B4-BE49-F238E27FC236}">
                <a16:creationId xmlns:a16="http://schemas.microsoft.com/office/drawing/2014/main" id="{422F4641-C577-3F2B-0CCB-FA4857DA0C16}"/>
              </a:ext>
            </a:extLst>
          </p:cNvPr>
          <p:cNvSpPr>
            <a:spLocks noGrp="1"/>
          </p:cNvSpPr>
          <p:nvPr>
            <p:ph idx="1"/>
          </p:nvPr>
        </p:nvSpPr>
        <p:spPr>
          <a:xfrm>
            <a:off x="0" y="1162049"/>
            <a:ext cx="12192000" cy="5695941"/>
          </a:xfrm>
        </p:spPr>
        <p:txBody>
          <a:bodyPr anchor="t">
            <a:normAutofit/>
          </a:bodyPr>
          <a:lstStyle/>
          <a:p>
            <a:pPr>
              <a:lnSpc>
                <a:spcPct val="90000"/>
              </a:lnSpc>
              <a:buFont typeface="Wingdings" panose="05000000000000000000" pitchFamily="2" charset="2"/>
              <a:buChar char="§"/>
            </a:pPr>
            <a:r>
              <a:rPr lang="en-US" dirty="0"/>
              <a:t>A Scrum Master’s responsibility revolves around helping everyone understand Scrum theories and practices within a scrum team and organization. </a:t>
            </a:r>
          </a:p>
          <a:p>
            <a:pPr>
              <a:lnSpc>
                <a:spcPct val="90000"/>
              </a:lnSpc>
              <a:buFont typeface="Wingdings" panose="05000000000000000000" pitchFamily="2" charset="2"/>
              <a:buChar char="§"/>
            </a:pPr>
            <a:r>
              <a:rPr lang="en-US" dirty="0"/>
              <a:t>Responsibilities:</a:t>
            </a:r>
          </a:p>
          <a:p>
            <a:pPr lvl="1">
              <a:lnSpc>
                <a:spcPct val="90000"/>
              </a:lnSpc>
              <a:buFont typeface="Wingdings" panose="05000000000000000000" pitchFamily="2" charset="2"/>
              <a:buChar char="Ø"/>
            </a:pPr>
            <a:r>
              <a:rPr lang="en-US" sz="2400" dirty="0"/>
              <a:t>Serving as a coach for the development team towards self-management and cross-functionality to deliver high-value deliverables after every increment.</a:t>
            </a:r>
          </a:p>
          <a:p>
            <a:pPr lvl="1">
              <a:lnSpc>
                <a:spcPct val="90000"/>
              </a:lnSpc>
              <a:buFont typeface="Wingdings" panose="05000000000000000000" pitchFamily="2" charset="2"/>
              <a:buChar char="Ø"/>
            </a:pPr>
            <a:r>
              <a:rPr lang="en-US" sz="2400" dirty="0"/>
              <a:t>Removes any impediments within development, ensuring scrum events are planned and take place only in the allotted timebox.</a:t>
            </a:r>
          </a:p>
          <a:p>
            <a:pPr lvl="1">
              <a:lnSpc>
                <a:spcPct val="90000"/>
              </a:lnSpc>
              <a:buFont typeface="Wingdings" panose="05000000000000000000" pitchFamily="2" charset="2"/>
              <a:buChar char="Ø"/>
            </a:pPr>
            <a:r>
              <a:rPr lang="en-US" sz="2400" dirty="0"/>
              <a:t>Provides effective backlog management, empirical planning, and facilitates collaboration with a product’s clients or shareholders.</a:t>
            </a:r>
          </a:p>
          <a:p>
            <a:pPr lvl="1">
              <a:lnSpc>
                <a:spcPct val="90000"/>
              </a:lnSpc>
              <a:buFont typeface="Wingdings" panose="05000000000000000000" pitchFamily="2" charset="2"/>
              <a:buChar char="Ø"/>
            </a:pPr>
            <a:r>
              <a:rPr lang="en-US" sz="2400" dirty="0"/>
              <a:t>Communication values solely focusing on creating a positive and productive environment for the team.</a:t>
            </a:r>
          </a:p>
        </p:txBody>
      </p:sp>
    </p:spTree>
    <p:extLst>
      <p:ext uri="{BB962C8B-B14F-4D97-AF65-F5344CB8AC3E}">
        <p14:creationId xmlns:p14="http://schemas.microsoft.com/office/powerpoint/2010/main" val="464825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Hands-on top of each other">
            <a:extLst>
              <a:ext uri="{FF2B5EF4-FFF2-40B4-BE49-F238E27FC236}">
                <a16:creationId xmlns:a16="http://schemas.microsoft.com/office/drawing/2014/main" id="{61CD9DB5-A41C-60D2-B089-B93CC88B1C52}"/>
              </a:ext>
            </a:extLst>
          </p:cNvPr>
          <p:cNvPicPr>
            <a:picLocks noChangeAspect="1"/>
          </p:cNvPicPr>
          <p:nvPr/>
        </p:nvPicPr>
        <p:blipFill rotWithShape="1">
          <a:blip r:embed="rId2">
            <a:alphaModFix amt="25000"/>
          </a:blip>
          <a:srcRect l="22222" r="1"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D7D66C77-93D6-815D-F412-EE638B89C988}"/>
              </a:ext>
            </a:extLst>
          </p:cNvPr>
          <p:cNvSpPr>
            <a:spLocks noGrp="1"/>
          </p:cNvSpPr>
          <p:nvPr>
            <p:ph type="title"/>
          </p:nvPr>
        </p:nvSpPr>
        <p:spPr>
          <a:xfrm>
            <a:off x="0" y="0"/>
            <a:ext cx="12192000" cy="762000"/>
          </a:xfrm>
        </p:spPr>
        <p:txBody>
          <a:bodyPr anchor="b">
            <a:normAutofit/>
          </a:bodyPr>
          <a:lstStyle/>
          <a:p>
            <a:pPr algn="l"/>
            <a:r>
              <a:rPr lang="en-US" dirty="0"/>
              <a:t>Product Owner</a:t>
            </a:r>
          </a:p>
        </p:txBody>
      </p:sp>
      <p:sp>
        <p:nvSpPr>
          <p:cNvPr id="46" name="Content Placeholder 2">
            <a:extLst>
              <a:ext uri="{FF2B5EF4-FFF2-40B4-BE49-F238E27FC236}">
                <a16:creationId xmlns:a16="http://schemas.microsoft.com/office/drawing/2014/main" id="{422F4641-C577-3F2B-0CCB-FA4857DA0C16}"/>
              </a:ext>
            </a:extLst>
          </p:cNvPr>
          <p:cNvSpPr>
            <a:spLocks noGrp="1"/>
          </p:cNvSpPr>
          <p:nvPr>
            <p:ph idx="1"/>
          </p:nvPr>
        </p:nvSpPr>
        <p:spPr>
          <a:xfrm>
            <a:off x="0" y="1162049"/>
            <a:ext cx="12192000" cy="5695941"/>
          </a:xfrm>
        </p:spPr>
        <p:txBody>
          <a:bodyPr anchor="t">
            <a:normAutofit/>
          </a:bodyPr>
          <a:lstStyle/>
          <a:p>
            <a:pPr>
              <a:lnSpc>
                <a:spcPct val="90000"/>
              </a:lnSpc>
              <a:buFont typeface="Wingdings" panose="05000000000000000000" pitchFamily="2" charset="2"/>
              <a:buChar char="§"/>
            </a:pPr>
            <a:r>
              <a:rPr lang="en-US" dirty="0"/>
              <a:t>Accountable for maximizing the value for a product from the work delivered by the Scrum team. Primarily managing a product’s backlog based on its requirements listing the highest priority of tasks to accomplish.</a:t>
            </a:r>
          </a:p>
          <a:p>
            <a:pPr>
              <a:lnSpc>
                <a:spcPct val="90000"/>
              </a:lnSpc>
              <a:buFont typeface="Wingdings" panose="05000000000000000000" pitchFamily="2" charset="2"/>
              <a:buChar char="§"/>
            </a:pPr>
            <a:r>
              <a:rPr lang="en-US" dirty="0"/>
              <a:t>Responsibilities:</a:t>
            </a:r>
          </a:p>
          <a:p>
            <a:pPr lvl="1">
              <a:lnSpc>
                <a:spcPct val="90000"/>
              </a:lnSpc>
              <a:buFont typeface="Wingdings" panose="05000000000000000000" pitchFamily="2" charset="2"/>
              <a:buChar char="Ø"/>
            </a:pPr>
            <a:r>
              <a:rPr lang="en-US" sz="2400" dirty="0"/>
              <a:t>Maintaining product backlog items in order, regularly implementing updates, as necessary. Ensuring everything on the backlog provides as much transparency as possible.</a:t>
            </a:r>
          </a:p>
          <a:p>
            <a:pPr lvl="1">
              <a:lnSpc>
                <a:spcPct val="90000"/>
              </a:lnSpc>
              <a:buFont typeface="Wingdings" panose="05000000000000000000" pitchFamily="2" charset="2"/>
              <a:buChar char="Ø"/>
            </a:pPr>
            <a:r>
              <a:rPr lang="en-US" sz="2400" dirty="0"/>
              <a:t>Defining a project’s goal, representing the needs of stakeholders a product owner is consistently working with to communicate progress or any new changes that might be introduced into the scope.</a:t>
            </a:r>
          </a:p>
          <a:p>
            <a:pPr lvl="1">
              <a:lnSpc>
                <a:spcPct val="90000"/>
              </a:lnSpc>
              <a:buFont typeface="Wingdings" panose="05000000000000000000" pitchFamily="2" charset="2"/>
              <a:buChar char="Ø"/>
            </a:pPr>
            <a:r>
              <a:rPr lang="en-US" sz="2400" dirty="0"/>
              <a:t>Serving the scrum team by participating in scrum events and engaging with other team members in case backlog items aren’t completely understood.</a:t>
            </a:r>
          </a:p>
        </p:txBody>
      </p:sp>
    </p:spTree>
    <p:extLst>
      <p:ext uri="{BB962C8B-B14F-4D97-AF65-F5344CB8AC3E}">
        <p14:creationId xmlns:p14="http://schemas.microsoft.com/office/powerpoint/2010/main" val="74693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Hands-on top of each other">
            <a:extLst>
              <a:ext uri="{FF2B5EF4-FFF2-40B4-BE49-F238E27FC236}">
                <a16:creationId xmlns:a16="http://schemas.microsoft.com/office/drawing/2014/main" id="{61CD9DB5-A41C-60D2-B089-B93CC88B1C52}"/>
              </a:ext>
            </a:extLst>
          </p:cNvPr>
          <p:cNvPicPr>
            <a:picLocks noChangeAspect="1"/>
          </p:cNvPicPr>
          <p:nvPr/>
        </p:nvPicPr>
        <p:blipFill rotWithShape="1">
          <a:blip r:embed="rId2">
            <a:alphaModFix amt="25000"/>
          </a:blip>
          <a:srcRect l="22222" r="1"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D7D66C77-93D6-815D-F412-EE638B89C988}"/>
              </a:ext>
            </a:extLst>
          </p:cNvPr>
          <p:cNvSpPr>
            <a:spLocks noGrp="1"/>
          </p:cNvSpPr>
          <p:nvPr>
            <p:ph type="title"/>
          </p:nvPr>
        </p:nvSpPr>
        <p:spPr>
          <a:xfrm>
            <a:off x="0" y="0"/>
            <a:ext cx="12192000" cy="762000"/>
          </a:xfrm>
        </p:spPr>
        <p:txBody>
          <a:bodyPr anchor="b">
            <a:normAutofit/>
          </a:bodyPr>
          <a:lstStyle/>
          <a:p>
            <a:pPr algn="l"/>
            <a:r>
              <a:rPr lang="en-US" dirty="0"/>
              <a:t>Developer</a:t>
            </a:r>
          </a:p>
        </p:txBody>
      </p:sp>
      <p:sp>
        <p:nvSpPr>
          <p:cNvPr id="46" name="Content Placeholder 2">
            <a:extLst>
              <a:ext uri="{FF2B5EF4-FFF2-40B4-BE49-F238E27FC236}">
                <a16:creationId xmlns:a16="http://schemas.microsoft.com/office/drawing/2014/main" id="{422F4641-C577-3F2B-0CCB-FA4857DA0C16}"/>
              </a:ext>
            </a:extLst>
          </p:cNvPr>
          <p:cNvSpPr>
            <a:spLocks noGrp="1"/>
          </p:cNvSpPr>
          <p:nvPr>
            <p:ph idx="1"/>
          </p:nvPr>
        </p:nvSpPr>
        <p:spPr>
          <a:xfrm>
            <a:off x="0" y="1162049"/>
            <a:ext cx="12192000" cy="5695941"/>
          </a:xfrm>
        </p:spPr>
        <p:txBody>
          <a:bodyPr anchor="t">
            <a:normAutofit/>
          </a:bodyPr>
          <a:lstStyle/>
          <a:p>
            <a:pPr>
              <a:lnSpc>
                <a:spcPct val="90000"/>
              </a:lnSpc>
              <a:buFont typeface="Wingdings" panose="05000000000000000000" pitchFamily="2" charset="2"/>
              <a:buChar char="§"/>
            </a:pPr>
            <a:r>
              <a:rPr lang="en-US" dirty="0"/>
              <a:t>Professionals that work towards delivering high-value functional incrementations at the end of every sprint considered as what is defined to be “done” by the organization.</a:t>
            </a:r>
          </a:p>
          <a:p>
            <a:pPr>
              <a:lnSpc>
                <a:spcPct val="90000"/>
              </a:lnSpc>
              <a:buFont typeface="Wingdings" panose="05000000000000000000" pitchFamily="2" charset="2"/>
              <a:buChar char="§"/>
            </a:pPr>
            <a:r>
              <a:rPr lang="en-US" dirty="0"/>
              <a:t>Responsibilities:</a:t>
            </a:r>
          </a:p>
          <a:p>
            <a:pPr lvl="1">
              <a:lnSpc>
                <a:spcPct val="90000"/>
              </a:lnSpc>
              <a:buFont typeface="Wingdings" panose="05000000000000000000" pitchFamily="2" charset="2"/>
              <a:buChar char="Ø"/>
            </a:pPr>
            <a:r>
              <a:rPr lang="en-US" sz="2400" dirty="0"/>
              <a:t>Develop a plan for every sprint based on an agile estimation of time and resources required to complete a task on the product’s backlog that abides with the definition of done.</a:t>
            </a:r>
          </a:p>
          <a:p>
            <a:pPr lvl="1">
              <a:lnSpc>
                <a:spcPct val="90000"/>
              </a:lnSpc>
              <a:buFont typeface="Wingdings" panose="05000000000000000000" pitchFamily="2" charset="2"/>
              <a:buChar char="Ø"/>
            </a:pPr>
            <a:r>
              <a:rPr lang="en-US" sz="2400" dirty="0"/>
              <a:t>To be open to their individual progress as much as possible during every daily stand-up meeting, highlighting their accomplishments, contribute required changes, and identify any blockers they may be facing.</a:t>
            </a:r>
          </a:p>
          <a:p>
            <a:pPr lvl="1">
              <a:lnSpc>
                <a:spcPct val="90000"/>
              </a:lnSpc>
              <a:buFont typeface="Wingdings" panose="05000000000000000000" pitchFamily="2" charset="2"/>
              <a:buChar char="Ø"/>
            </a:pPr>
            <a:r>
              <a:rPr lang="en-US" sz="2400" dirty="0"/>
              <a:t>Continuously learn and improve on practicing a scrum-agile approach understanding its framework. </a:t>
            </a:r>
          </a:p>
          <a:p>
            <a:pPr lvl="1">
              <a:lnSpc>
                <a:spcPct val="90000"/>
              </a:lnSpc>
              <a:buFont typeface="Wingdings" panose="05000000000000000000" pitchFamily="2" charset="2"/>
              <a:buChar char="Ø"/>
            </a:pPr>
            <a:r>
              <a:rPr lang="en-US" sz="2400" dirty="0"/>
              <a:t>Quickly adapt to potential changes, consistently work towards delivering functional high-quality work often, and develop effective test cases for every iteration.</a:t>
            </a:r>
          </a:p>
        </p:txBody>
      </p:sp>
    </p:spTree>
    <p:extLst>
      <p:ext uri="{BB962C8B-B14F-4D97-AF65-F5344CB8AC3E}">
        <p14:creationId xmlns:p14="http://schemas.microsoft.com/office/powerpoint/2010/main" val="619214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Hands-on top of each other">
            <a:extLst>
              <a:ext uri="{FF2B5EF4-FFF2-40B4-BE49-F238E27FC236}">
                <a16:creationId xmlns:a16="http://schemas.microsoft.com/office/drawing/2014/main" id="{61CD9DB5-A41C-60D2-B089-B93CC88B1C52}"/>
              </a:ext>
            </a:extLst>
          </p:cNvPr>
          <p:cNvPicPr>
            <a:picLocks noChangeAspect="1"/>
          </p:cNvPicPr>
          <p:nvPr/>
        </p:nvPicPr>
        <p:blipFill rotWithShape="1">
          <a:blip r:embed="rId2">
            <a:alphaModFix amt="25000"/>
          </a:blip>
          <a:srcRect l="22222" r="1"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D7D66C77-93D6-815D-F412-EE638B89C988}"/>
              </a:ext>
            </a:extLst>
          </p:cNvPr>
          <p:cNvSpPr>
            <a:spLocks noGrp="1"/>
          </p:cNvSpPr>
          <p:nvPr>
            <p:ph type="title"/>
          </p:nvPr>
        </p:nvSpPr>
        <p:spPr>
          <a:xfrm>
            <a:off x="0" y="0"/>
            <a:ext cx="12192000" cy="822960"/>
          </a:xfrm>
        </p:spPr>
        <p:txBody>
          <a:bodyPr anchor="b">
            <a:normAutofit/>
          </a:bodyPr>
          <a:lstStyle/>
          <a:p>
            <a:pPr algn="l"/>
            <a:r>
              <a:rPr lang="en-US" dirty="0"/>
              <a:t>Agile Software Development Life Cycle Phases</a:t>
            </a:r>
          </a:p>
        </p:txBody>
      </p:sp>
      <p:sp>
        <p:nvSpPr>
          <p:cNvPr id="46" name="Content Placeholder 2">
            <a:extLst>
              <a:ext uri="{FF2B5EF4-FFF2-40B4-BE49-F238E27FC236}">
                <a16:creationId xmlns:a16="http://schemas.microsoft.com/office/drawing/2014/main" id="{422F4641-C577-3F2B-0CCB-FA4857DA0C16}"/>
              </a:ext>
            </a:extLst>
          </p:cNvPr>
          <p:cNvSpPr>
            <a:spLocks noGrp="1"/>
          </p:cNvSpPr>
          <p:nvPr>
            <p:ph idx="1"/>
          </p:nvPr>
        </p:nvSpPr>
        <p:spPr>
          <a:xfrm>
            <a:off x="0" y="960119"/>
            <a:ext cx="12192000" cy="5897871"/>
          </a:xfrm>
        </p:spPr>
        <p:txBody>
          <a:bodyPr anchor="t">
            <a:normAutofit/>
          </a:bodyPr>
          <a:lstStyle/>
          <a:p>
            <a:pPr marL="0" indent="0">
              <a:lnSpc>
                <a:spcPct val="90000"/>
              </a:lnSpc>
              <a:buNone/>
            </a:pPr>
            <a:r>
              <a:rPr lang="en-US" dirty="0"/>
              <a:t>	1. </a:t>
            </a:r>
            <a:r>
              <a:rPr lang="en-US" sz="2400" dirty="0"/>
              <a:t>Concept</a:t>
            </a:r>
          </a:p>
          <a:p>
            <a:pPr lvl="1">
              <a:lnSpc>
                <a:spcPct val="90000"/>
              </a:lnSpc>
              <a:buFont typeface="Arial" panose="020B0604020202020204" pitchFamily="34" charset="0"/>
              <a:buChar char="•"/>
            </a:pPr>
            <a:r>
              <a:rPr lang="en-US" dirty="0"/>
              <a:t>Product owner, stakeholders, development team, and future customers establish the intended vision for the project, defining its objective to accomplish where the features are listed on the product’s backlog. Everyone comes to an understand of everything that needs to be completed and why they’re being developed in the first place.</a:t>
            </a:r>
          </a:p>
          <a:p>
            <a:pPr marL="457200" lvl="1" indent="0">
              <a:lnSpc>
                <a:spcPct val="90000"/>
              </a:lnSpc>
              <a:buNone/>
            </a:pPr>
            <a:r>
              <a:rPr lang="en-US" sz="2400" dirty="0"/>
              <a:t>2. Inception</a:t>
            </a:r>
          </a:p>
          <a:p>
            <a:pPr lvl="1">
              <a:lnSpc>
                <a:spcPct val="90000"/>
              </a:lnSpc>
            </a:pPr>
            <a:r>
              <a:rPr lang="en-US" dirty="0"/>
              <a:t>A planning period where the team analyzes the project’s requirements and develops a plan that will execute an iterative approach into development that will satisfy stakeholder and customer requirements. Also allocating the number of estimated resources that are necessary to complete each task.</a:t>
            </a:r>
          </a:p>
          <a:p>
            <a:pPr marL="457200" lvl="1" indent="0">
              <a:lnSpc>
                <a:spcPct val="90000"/>
              </a:lnSpc>
              <a:buNone/>
            </a:pPr>
            <a:r>
              <a:rPr lang="en-US" sz="2400" dirty="0"/>
              <a:t>3. Iteration</a:t>
            </a:r>
          </a:p>
          <a:p>
            <a:pPr lvl="1">
              <a:lnSpc>
                <a:spcPct val="90000"/>
              </a:lnSpc>
            </a:pPr>
            <a:r>
              <a:rPr lang="en-US" dirty="0"/>
              <a:t>Cross-functional teams deliver functional high-quality features that are most prioritized within a project’s backlog at the end of every iteration. In each iteration, the teams develop and test features before full integration. Stakeholders may implement a feedback loop to go over any changes or corrections that may be required during development.</a:t>
            </a:r>
          </a:p>
          <a:p>
            <a:pPr marL="457200" lvl="1" indent="0">
              <a:lnSpc>
                <a:spcPct val="90000"/>
              </a:lnSpc>
              <a:buNone/>
            </a:pPr>
            <a:endParaRPr lang="en-US" dirty="0"/>
          </a:p>
        </p:txBody>
      </p:sp>
    </p:spTree>
    <p:extLst>
      <p:ext uri="{BB962C8B-B14F-4D97-AF65-F5344CB8AC3E}">
        <p14:creationId xmlns:p14="http://schemas.microsoft.com/office/powerpoint/2010/main" val="329269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Hands-on top of each other">
            <a:extLst>
              <a:ext uri="{FF2B5EF4-FFF2-40B4-BE49-F238E27FC236}">
                <a16:creationId xmlns:a16="http://schemas.microsoft.com/office/drawing/2014/main" id="{61CD9DB5-A41C-60D2-B089-B93CC88B1C52}"/>
              </a:ext>
            </a:extLst>
          </p:cNvPr>
          <p:cNvPicPr>
            <a:picLocks noChangeAspect="1"/>
          </p:cNvPicPr>
          <p:nvPr/>
        </p:nvPicPr>
        <p:blipFill rotWithShape="1">
          <a:blip r:embed="rId2">
            <a:alphaModFix amt="25000"/>
          </a:blip>
          <a:srcRect l="22222" r="1"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D7D66C77-93D6-815D-F412-EE638B89C988}"/>
              </a:ext>
            </a:extLst>
          </p:cNvPr>
          <p:cNvSpPr>
            <a:spLocks noGrp="1"/>
          </p:cNvSpPr>
          <p:nvPr>
            <p:ph type="title"/>
          </p:nvPr>
        </p:nvSpPr>
        <p:spPr>
          <a:xfrm>
            <a:off x="0" y="-1"/>
            <a:ext cx="12192000" cy="792469"/>
          </a:xfrm>
        </p:spPr>
        <p:txBody>
          <a:bodyPr anchor="b">
            <a:noAutofit/>
          </a:bodyPr>
          <a:lstStyle/>
          <a:p>
            <a:pPr algn="l"/>
            <a:r>
              <a:rPr lang="en-US" dirty="0"/>
              <a:t>Agile Software Development Life Cycle Phases</a:t>
            </a:r>
          </a:p>
        </p:txBody>
      </p:sp>
      <p:sp>
        <p:nvSpPr>
          <p:cNvPr id="46" name="Content Placeholder 2">
            <a:extLst>
              <a:ext uri="{FF2B5EF4-FFF2-40B4-BE49-F238E27FC236}">
                <a16:creationId xmlns:a16="http://schemas.microsoft.com/office/drawing/2014/main" id="{422F4641-C577-3F2B-0CCB-FA4857DA0C16}"/>
              </a:ext>
            </a:extLst>
          </p:cNvPr>
          <p:cNvSpPr>
            <a:spLocks noGrp="1"/>
          </p:cNvSpPr>
          <p:nvPr>
            <p:ph idx="1"/>
          </p:nvPr>
        </p:nvSpPr>
        <p:spPr>
          <a:xfrm>
            <a:off x="0" y="792479"/>
            <a:ext cx="12192000" cy="6065511"/>
          </a:xfrm>
        </p:spPr>
        <p:txBody>
          <a:bodyPr anchor="t">
            <a:normAutofit/>
          </a:bodyPr>
          <a:lstStyle/>
          <a:p>
            <a:pPr marL="0" indent="0">
              <a:lnSpc>
                <a:spcPct val="90000"/>
              </a:lnSpc>
              <a:buNone/>
            </a:pPr>
            <a:r>
              <a:rPr lang="en-US" dirty="0"/>
              <a:t>	</a:t>
            </a:r>
            <a:r>
              <a:rPr lang="en-US" sz="2000" dirty="0"/>
              <a:t>4. Testing</a:t>
            </a:r>
          </a:p>
          <a:p>
            <a:pPr lvl="1">
              <a:lnSpc>
                <a:spcPct val="90000"/>
              </a:lnSpc>
              <a:buFont typeface="Arial" panose="020B0604020202020204" pitchFamily="34" charset="0"/>
              <a:buChar char="•"/>
            </a:pPr>
            <a:r>
              <a:rPr lang="en-US" dirty="0"/>
              <a:t>A test-drive development approach is consistently exercised in an agile SDLC, encouraging either automated or manual test where testers involving any team members work closely with developers to create test cases following a project’s accepted criteria. Enabling frequent feedback to improve a product’s quality and functionality.</a:t>
            </a:r>
          </a:p>
          <a:p>
            <a:pPr marL="457200" lvl="1" indent="0">
              <a:lnSpc>
                <a:spcPct val="90000"/>
              </a:lnSpc>
              <a:buNone/>
            </a:pPr>
            <a:r>
              <a:rPr lang="en-US" dirty="0"/>
              <a:t>5. Release</a:t>
            </a:r>
          </a:p>
          <a:p>
            <a:pPr lvl="1">
              <a:lnSpc>
                <a:spcPct val="90000"/>
              </a:lnSpc>
            </a:pPr>
            <a:r>
              <a:rPr lang="en-US" dirty="0"/>
              <a:t>Customers receive a functional incrementations of the software where every iterative feature is integrated, tested, and deployed for feedback or future updates. Iterations receive final testing to ensure user requirements are met and software functionality is successful.</a:t>
            </a:r>
          </a:p>
          <a:p>
            <a:pPr marL="457200" lvl="1" indent="0">
              <a:lnSpc>
                <a:spcPct val="90000"/>
              </a:lnSpc>
              <a:buNone/>
            </a:pPr>
            <a:r>
              <a:rPr lang="en-US" dirty="0"/>
              <a:t>6. Maintenance</a:t>
            </a:r>
          </a:p>
          <a:p>
            <a:pPr lvl="1">
              <a:lnSpc>
                <a:spcPct val="90000"/>
              </a:lnSpc>
            </a:pPr>
            <a:r>
              <a:rPr lang="en-US" dirty="0"/>
              <a:t>Once the software has been fully deployed to customers, the development team maintains ongoing support to keep the application running while resolving any issues users may come across. Offering further assistance through resources that may include training, customer support, or software documentation.</a:t>
            </a:r>
          </a:p>
          <a:p>
            <a:pPr marL="457200" lvl="1" indent="0">
              <a:lnSpc>
                <a:spcPct val="90000"/>
              </a:lnSpc>
              <a:buNone/>
            </a:pPr>
            <a:r>
              <a:rPr lang="en-US" dirty="0"/>
              <a:t>7. Retirement</a:t>
            </a:r>
          </a:p>
          <a:p>
            <a:pPr lvl="1">
              <a:lnSpc>
                <a:spcPct val="90000"/>
              </a:lnSpc>
            </a:pPr>
            <a:r>
              <a:rPr lang="en-US" dirty="0"/>
              <a:t>Software only enters a retirement phase whenever it is being replaced or becomes incompatible with the organization. Users are migrated to a new system, support for the existing system ceases, and developers carry out end-of-life activities. </a:t>
            </a:r>
          </a:p>
          <a:p>
            <a:pPr marL="457200" lvl="1" indent="0">
              <a:lnSpc>
                <a:spcPct val="90000"/>
              </a:lnSpc>
              <a:buNone/>
            </a:pPr>
            <a:endParaRPr lang="en-US" sz="2800" dirty="0"/>
          </a:p>
        </p:txBody>
      </p:sp>
    </p:spTree>
    <p:extLst>
      <p:ext uri="{BB962C8B-B14F-4D97-AF65-F5344CB8AC3E}">
        <p14:creationId xmlns:p14="http://schemas.microsoft.com/office/powerpoint/2010/main" val="2134586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Hands-on top of each other">
            <a:extLst>
              <a:ext uri="{FF2B5EF4-FFF2-40B4-BE49-F238E27FC236}">
                <a16:creationId xmlns:a16="http://schemas.microsoft.com/office/drawing/2014/main" id="{61CD9DB5-A41C-60D2-B089-B93CC88B1C52}"/>
              </a:ext>
            </a:extLst>
          </p:cNvPr>
          <p:cNvPicPr>
            <a:picLocks noChangeAspect="1"/>
          </p:cNvPicPr>
          <p:nvPr/>
        </p:nvPicPr>
        <p:blipFill rotWithShape="1">
          <a:blip r:embed="rId2">
            <a:alphaModFix amt="25000"/>
          </a:blip>
          <a:srcRect l="22222" r="1"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D7D66C77-93D6-815D-F412-EE638B89C988}"/>
              </a:ext>
            </a:extLst>
          </p:cNvPr>
          <p:cNvSpPr>
            <a:spLocks noGrp="1"/>
          </p:cNvSpPr>
          <p:nvPr>
            <p:ph type="title"/>
          </p:nvPr>
        </p:nvSpPr>
        <p:spPr>
          <a:xfrm>
            <a:off x="0" y="-1"/>
            <a:ext cx="12192000" cy="792469"/>
          </a:xfrm>
        </p:spPr>
        <p:txBody>
          <a:bodyPr anchor="b">
            <a:noAutofit/>
          </a:bodyPr>
          <a:lstStyle/>
          <a:p>
            <a:pPr algn="l"/>
            <a:r>
              <a:rPr lang="en-US" dirty="0"/>
              <a:t>Waterfall Development Approach</a:t>
            </a:r>
          </a:p>
        </p:txBody>
      </p:sp>
      <p:sp>
        <p:nvSpPr>
          <p:cNvPr id="46" name="Content Placeholder 2">
            <a:extLst>
              <a:ext uri="{FF2B5EF4-FFF2-40B4-BE49-F238E27FC236}">
                <a16:creationId xmlns:a16="http://schemas.microsoft.com/office/drawing/2014/main" id="{422F4641-C577-3F2B-0CCB-FA4857DA0C16}"/>
              </a:ext>
            </a:extLst>
          </p:cNvPr>
          <p:cNvSpPr>
            <a:spLocks noGrp="1"/>
          </p:cNvSpPr>
          <p:nvPr>
            <p:ph idx="1"/>
          </p:nvPr>
        </p:nvSpPr>
        <p:spPr>
          <a:xfrm>
            <a:off x="0" y="792479"/>
            <a:ext cx="12192000" cy="6065511"/>
          </a:xfrm>
        </p:spPr>
        <p:txBody>
          <a:bodyPr anchor="t">
            <a:normAutofit/>
          </a:bodyPr>
          <a:lstStyle/>
          <a:p>
            <a:pPr marL="0" indent="0">
              <a:lnSpc>
                <a:spcPct val="90000"/>
              </a:lnSpc>
              <a:buNone/>
            </a:pPr>
            <a:r>
              <a:rPr lang="en-US" dirty="0"/>
              <a:t>The waterfall software development model is used in situations where project requirements are well known, goals are clearly defined, with stakeholders having a high level of confidence on the outcome. Every step is followed sequentially during the development cycle of a product until the final deliverable is complete.</a:t>
            </a:r>
          </a:p>
          <a:p>
            <a:pPr marL="0" indent="0">
              <a:lnSpc>
                <a:spcPct val="90000"/>
              </a:lnSpc>
              <a:buNone/>
            </a:pPr>
            <a:r>
              <a:rPr lang="en-US" dirty="0"/>
              <a:t>If a waterfall approach was used:</a:t>
            </a:r>
          </a:p>
          <a:p>
            <a:pPr>
              <a:lnSpc>
                <a:spcPct val="90000"/>
              </a:lnSpc>
            </a:pPr>
            <a:r>
              <a:rPr lang="en-US" dirty="0"/>
              <a:t>Clients aren’t involved during development and only in the initial phase of a project’s requirements gathering. Therefore, no genuine feedback is given within the development stage of a project until after it has already been delivered. Potentially causing an undesired product that may not meet end-user expectations or keep up with other competitors.</a:t>
            </a:r>
          </a:p>
          <a:p>
            <a:pPr>
              <a:lnSpc>
                <a:spcPct val="90000"/>
              </a:lnSpc>
            </a:pPr>
            <a:r>
              <a:rPr lang="en-US" dirty="0"/>
              <a:t>Design specifications are further defined with a clearer objective during the design phase, creating a detailed document listing the software’s architecture, user interface, and other technical components. It serves as a great resource for the development team to understand each task without having to reach out to management.</a:t>
            </a:r>
          </a:p>
        </p:txBody>
      </p:sp>
    </p:spTree>
    <p:extLst>
      <p:ext uri="{BB962C8B-B14F-4D97-AF65-F5344CB8AC3E}">
        <p14:creationId xmlns:p14="http://schemas.microsoft.com/office/powerpoint/2010/main" val="138509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Hands-on top of each other">
            <a:extLst>
              <a:ext uri="{FF2B5EF4-FFF2-40B4-BE49-F238E27FC236}">
                <a16:creationId xmlns:a16="http://schemas.microsoft.com/office/drawing/2014/main" id="{61CD9DB5-A41C-60D2-B089-B93CC88B1C52}"/>
              </a:ext>
            </a:extLst>
          </p:cNvPr>
          <p:cNvPicPr>
            <a:picLocks noChangeAspect="1"/>
          </p:cNvPicPr>
          <p:nvPr/>
        </p:nvPicPr>
        <p:blipFill rotWithShape="1">
          <a:blip r:embed="rId2">
            <a:alphaModFix amt="25000"/>
          </a:blip>
          <a:srcRect l="22222" r="1"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D7D66C77-93D6-815D-F412-EE638B89C988}"/>
              </a:ext>
            </a:extLst>
          </p:cNvPr>
          <p:cNvSpPr>
            <a:spLocks noGrp="1"/>
          </p:cNvSpPr>
          <p:nvPr>
            <p:ph type="title"/>
          </p:nvPr>
        </p:nvSpPr>
        <p:spPr>
          <a:xfrm>
            <a:off x="0" y="-1"/>
            <a:ext cx="12192000" cy="792469"/>
          </a:xfrm>
        </p:spPr>
        <p:txBody>
          <a:bodyPr anchor="b">
            <a:noAutofit/>
          </a:bodyPr>
          <a:lstStyle/>
          <a:p>
            <a:pPr algn="l"/>
            <a:r>
              <a:rPr lang="en-US" dirty="0"/>
              <a:t>Waterfall Development Approach</a:t>
            </a:r>
          </a:p>
        </p:txBody>
      </p:sp>
      <p:sp>
        <p:nvSpPr>
          <p:cNvPr id="46" name="Content Placeholder 2">
            <a:extLst>
              <a:ext uri="{FF2B5EF4-FFF2-40B4-BE49-F238E27FC236}">
                <a16:creationId xmlns:a16="http://schemas.microsoft.com/office/drawing/2014/main" id="{422F4641-C577-3F2B-0CCB-FA4857DA0C16}"/>
              </a:ext>
            </a:extLst>
          </p:cNvPr>
          <p:cNvSpPr>
            <a:spLocks noGrp="1"/>
          </p:cNvSpPr>
          <p:nvPr>
            <p:ph idx="1"/>
          </p:nvPr>
        </p:nvSpPr>
        <p:spPr>
          <a:xfrm>
            <a:off x="0" y="792479"/>
            <a:ext cx="12192000" cy="6065511"/>
          </a:xfrm>
        </p:spPr>
        <p:txBody>
          <a:bodyPr anchor="t">
            <a:normAutofit/>
          </a:bodyPr>
          <a:lstStyle/>
          <a:p>
            <a:pPr>
              <a:lnSpc>
                <a:spcPct val="90000"/>
              </a:lnSpc>
            </a:pPr>
            <a:r>
              <a:rPr lang="en-US" dirty="0"/>
              <a:t>Testing is only conducted at the end of a project’s development rather than within every iteration. Which could risk delaying a project’s submission until a working product is available, since the debugging phase may take longer than expected from problem corrections occurring only at the end of a project’s development cycle.</a:t>
            </a:r>
          </a:p>
          <a:p>
            <a:pPr>
              <a:lnSpc>
                <a:spcPct val="90000"/>
              </a:lnSpc>
            </a:pPr>
            <a:r>
              <a:rPr lang="en-US" dirty="0"/>
              <a:t>Since the waterfall model assumes that all customer requirements are clearly defined at the start of the project, any change requests are much more difficult to accommodate as development is sequential and going back to change a software design’s plan is unlikely to happen.</a:t>
            </a:r>
          </a:p>
        </p:txBody>
      </p:sp>
    </p:spTree>
    <p:extLst>
      <p:ext uri="{BB962C8B-B14F-4D97-AF65-F5344CB8AC3E}">
        <p14:creationId xmlns:p14="http://schemas.microsoft.com/office/powerpoint/2010/main" val="1402213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Hands-on top of each other">
            <a:extLst>
              <a:ext uri="{FF2B5EF4-FFF2-40B4-BE49-F238E27FC236}">
                <a16:creationId xmlns:a16="http://schemas.microsoft.com/office/drawing/2014/main" id="{61CD9DB5-A41C-60D2-B089-B93CC88B1C52}"/>
              </a:ext>
            </a:extLst>
          </p:cNvPr>
          <p:cNvPicPr>
            <a:picLocks noChangeAspect="1"/>
          </p:cNvPicPr>
          <p:nvPr/>
        </p:nvPicPr>
        <p:blipFill rotWithShape="1">
          <a:blip r:embed="rId2">
            <a:alphaModFix amt="25000"/>
          </a:blip>
          <a:srcRect l="22222" r="1"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D7D66C77-93D6-815D-F412-EE638B89C988}"/>
              </a:ext>
            </a:extLst>
          </p:cNvPr>
          <p:cNvSpPr>
            <a:spLocks noGrp="1"/>
          </p:cNvSpPr>
          <p:nvPr>
            <p:ph type="title"/>
          </p:nvPr>
        </p:nvSpPr>
        <p:spPr>
          <a:xfrm>
            <a:off x="0" y="-1"/>
            <a:ext cx="12192000" cy="792469"/>
          </a:xfrm>
        </p:spPr>
        <p:txBody>
          <a:bodyPr anchor="b">
            <a:noAutofit/>
          </a:bodyPr>
          <a:lstStyle/>
          <a:p>
            <a:pPr algn="l"/>
            <a:r>
              <a:rPr lang="en-US" dirty="0"/>
              <a:t>Factors to Consider on an Agile or Waterfall Approach</a:t>
            </a:r>
          </a:p>
        </p:txBody>
      </p:sp>
      <p:sp>
        <p:nvSpPr>
          <p:cNvPr id="46" name="Content Placeholder 2">
            <a:extLst>
              <a:ext uri="{FF2B5EF4-FFF2-40B4-BE49-F238E27FC236}">
                <a16:creationId xmlns:a16="http://schemas.microsoft.com/office/drawing/2014/main" id="{422F4641-C577-3F2B-0CCB-FA4857DA0C16}"/>
              </a:ext>
            </a:extLst>
          </p:cNvPr>
          <p:cNvSpPr>
            <a:spLocks noGrp="1"/>
          </p:cNvSpPr>
          <p:nvPr>
            <p:ph idx="1"/>
          </p:nvPr>
        </p:nvSpPr>
        <p:spPr>
          <a:xfrm>
            <a:off x="0" y="792479"/>
            <a:ext cx="12192000" cy="6065511"/>
          </a:xfrm>
        </p:spPr>
        <p:txBody>
          <a:bodyPr anchor="t">
            <a:normAutofit/>
          </a:bodyPr>
          <a:lstStyle/>
          <a:p>
            <a:pPr>
              <a:lnSpc>
                <a:spcPct val="90000"/>
              </a:lnSpc>
            </a:pPr>
            <a:r>
              <a:rPr lang="en-US" sz="2000" dirty="0"/>
              <a:t>Determining whether project requirements are unclear or evolving. There was an instance where travel destination focus for the SNHU travel project had to change along with the revision of test cases after a slideshow wireframe was introduce by the product owner. </a:t>
            </a:r>
          </a:p>
          <a:p>
            <a:pPr>
              <a:lnSpc>
                <a:spcPct val="90000"/>
              </a:lnSpc>
            </a:pPr>
            <a:r>
              <a:rPr lang="en-US" sz="2000" dirty="0"/>
              <a:t>Consider the project’s timeline and time constraints, since the SNHU travel project had to be delivered within a month, a quicker approach would be recommended to commence development as soon as possible to deliver a functional high-value product that meets the deadline(s).</a:t>
            </a:r>
          </a:p>
          <a:p>
            <a:pPr>
              <a:lnSpc>
                <a:spcPct val="90000"/>
              </a:lnSpc>
            </a:pPr>
            <a:r>
              <a:rPr lang="en-US" sz="2000" dirty="0"/>
              <a:t>Evaluate how much customer involvement will take place to accommodate frequent collaboration and involvement from the end-user. For instance, the product owner for the SNHU travel project was able to meet with customers that currently use the competitor’s booking systems for exclusive travel packages. Each customer gave their input on implementations they’d like to see on the site. This was only possible adopting an agile methodology which emphasizes a feedback loop provided by customer interaction within a project’s development process.</a:t>
            </a:r>
          </a:p>
          <a:p>
            <a:pPr>
              <a:lnSpc>
                <a:spcPct val="90000"/>
              </a:lnSpc>
            </a:pPr>
            <a:r>
              <a:rPr lang="en-US" sz="2000" dirty="0"/>
              <a:t>Assessing the need for the ability to respond to sudden changes in development where it’d be best to incorporate an iterative approach to allow sufficient flexibility for developers.</a:t>
            </a:r>
          </a:p>
          <a:p>
            <a:pPr>
              <a:lnSpc>
                <a:spcPct val="90000"/>
              </a:lnSpc>
            </a:pPr>
            <a:r>
              <a:rPr lang="en-US" sz="2000" dirty="0"/>
              <a:t>Elaborate on the amount of documentation that may be required that can benefit a backlog’s comprehensiveness, clearly defining a project’s goals and expectations.</a:t>
            </a:r>
          </a:p>
        </p:txBody>
      </p:sp>
    </p:spTree>
    <p:extLst>
      <p:ext uri="{BB962C8B-B14F-4D97-AF65-F5344CB8AC3E}">
        <p14:creationId xmlns:p14="http://schemas.microsoft.com/office/powerpoint/2010/main" val="39862077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
  <TotalTime>267</TotalTime>
  <Words>1474</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Wingdings</vt:lpstr>
      <vt:lpstr>Parallax</vt:lpstr>
      <vt:lpstr>Scrum-Agile Approach</vt:lpstr>
      <vt:lpstr>Scrum Master</vt:lpstr>
      <vt:lpstr>Product Owner</vt:lpstr>
      <vt:lpstr>Developer</vt:lpstr>
      <vt:lpstr>Agile Software Development Life Cycle Phases</vt:lpstr>
      <vt:lpstr>Agile Software Development Life Cycle Phases</vt:lpstr>
      <vt:lpstr>Waterfall Development Approach</vt:lpstr>
      <vt:lpstr>Waterfall Development Approach</vt:lpstr>
      <vt:lpstr>Factors to Consider on an Agile or Waterfall Approach</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Caballero</dc:creator>
  <cp:lastModifiedBy>Kevin Caballero</cp:lastModifiedBy>
  <cp:revision>1</cp:revision>
  <dcterms:created xsi:type="dcterms:W3CDTF">2024-04-18T18:06:55Z</dcterms:created>
  <dcterms:modified xsi:type="dcterms:W3CDTF">2024-04-20T01:58:30Z</dcterms:modified>
</cp:coreProperties>
</file>