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462" r:id="rId7"/>
    <p:sldId id="463" r:id="rId8"/>
    <p:sldId id="314" r:id="rId9"/>
    <p:sldId id="318" r:id="rId10"/>
    <p:sldId id="322" r:id="rId11"/>
    <p:sldId id="323" r:id="rId12"/>
    <p:sldId id="324" r:id="rId13"/>
    <p:sldId id="325" r:id="rId14"/>
    <p:sldId id="326" r:id="rId15"/>
    <p:sldId id="330" r:id="rId16"/>
    <p:sldId id="332" r:id="rId17"/>
    <p:sldId id="333" r:id="rId18"/>
    <p:sldId id="335" r:id="rId19"/>
    <p:sldId id="296" r:id="rId20"/>
    <p:sldId id="292" r:id="rId21"/>
    <p:sldId id="294" r:id="rId22"/>
    <p:sldId id="301" r:id="rId23"/>
    <p:sldId id="295" r:id="rId24"/>
    <p:sldId id="278" r:id="rId25"/>
    <p:sldId id="299" r:id="rId26"/>
    <p:sldId id="297" r:id="rId27"/>
    <p:sldId id="300" r:id="rId28"/>
    <p:sldId id="302" r:id="rId29"/>
    <p:sldId id="275" r:id="rId30"/>
    <p:sldId id="304" r:id="rId31"/>
    <p:sldId id="305" r:id="rId32"/>
    <p:sldId id="306" r:id="rId33"/>
    <p:sldId id="307" r:id="rId34"/>
    <p:sldId id="313" r:id="rId35"/>
    <p:sldId id="309" r:id="rId36"/>
    <p:sldId id="310" r:id="rId37"/>
    <p:sldId id="283" r:id="rId38"/>
    <p:sldId id="312" r:id="rId39"/>
    <p:sldId id="303" r:id="rId40"/>
    <p:sldId id="284" r:id="rId41"/>
    <p:sldId id="357" r:id="rId42"/>
    <p:sldId id="385" r:id="rId43"/>
    <p:sldId id="389" r:id="rId44"/>
    <p:sldId id="391" r:id="rId45"/>
    <p:sldId id="432" r:id="rId46"/>
    <p:sldId id="461" r:id="rId47"/>
    <p:sldId id="440" r:id="rId48"/>
    <p:sldId id="442" r:id="rId49"/>
    <p:sldId id="443" r:id="rId50"/>
    <p:sldId id="446" r:id="rId51"/>
    <p:sldId id="447" r:id="rId52"/>
    <p:sldId id="452" r:id="rId53"/>
    <p:sldId id="458" r:id="rId54"/>
    <p:sldId id="46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extLst>
      <p:ext uri="{19B8F6BF-5375-455C-9EA6-DF929625EA0E}">
        <p15:presenceInfo xmlns:p15="http://schemas.microsoft.com/office/powerpoint/2012/main" userId="844f55cbc32fb9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0" d="100"/>
          <a:sy n="90" d="100"/>
        </p:scale>
        <p:origin x="87"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png"/><Relationship Id="rId1" Type="http://schemas.openxmlformats.org/officeDocument/2006/relationships/image" Target="../media/image28.png"/><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wmf"/><Relationship Id="rId1" Type="http://schemas.openxmlformats.org/officeDocument/2006/relationships/image" Target="../media/image39.png"/><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png"/><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t>‹#›</a:t>
            </a:fld>
            <a:endParaRPr lang="en-US"/>
          </a:p>
        </p:txBody>
      </p:sp>
    </p:spTree>
    <p:extLst>
      <p:ext uri="{BB962C8B-B14F-4D97-AF65-F5344CB8AC3E}">
        <p14:creationId xmlns:p14="http://schemas.microsoft.com/office/powerpoint/2010/main" val="342151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A03A1C5-EA48-4CB2-92E4-64054A7B4F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54275" name="Rectangle 2">
            <a:extLst>
              <a:ext uri="{FF2B5EF4-FFF2-40B4-BE49-F238E27FC236}">
                <a16:creationId xmlns:a16="http://schemas.microsoft.com/office/drawing/2014/main" id="{81546C15-5D49-4C66-8E59-172CA47F8AA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F1CB976-06D8-4DBE-8E76-FF6478F77E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C9D408D-5224-4C7C-B8C0-ED5F6CA1D3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73731" name="Rectangle 2">
            <a:extLst>
              <a:ext uri="{FF2B5EF4-FFF2-40B4-BE49-F238E27FC236}">
                <a16:creationId xmlns:a16="http://schemas.microsoft.com/office/drawing/2014/main" id="{06533483-3186-4854-BF0A-1B4D16B4E24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E3D06736-D9E9-4135-97A1-AB081A5302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9377C7B-EE68-4E47-8123-C23855C98A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74755" name="Rectangle 2">
            <a:extLst>
              <a:ext uri="{FF2B5EF4-FFF2-40B4-BE49-F238E27FC236}">
                <a16:creationId xmlns:a16="http://schemas.microsoft.com/office/drawing/2014/main" id="{0E78F824-44E2-4C9C-8770-AF537DB282B4}"/>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BC370030-5355-4E5F-9981-FD0720CB61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58EC3EFB-F859-4DF9-A45D-43097C18EF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76803" name="Rectangle 2">
            <a:extLst>
              <a:ext uri="{FF2B5EF4-FFF2-40B4-BE49-F238E27FC236}">
                <a16:creationId xmlns:a16="http://schemas.microsoft.com/office/drawing/2014/main" id="{7891AA91-7D1E-4554-BB38-5963C9673DCF}"/>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B045291F-3C63-46C4-AD95-F9BD007AD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pPr/>
              <a:t>24</a:t>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pPr/>
              <a:t>29</a:t>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pPr/>
              <a:t>37</a:t>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pPr/>
              <a:t>40</a:t>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FD9C4A0-F9B8-437B-B3CF-ECAEBBC5E4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pPr eaLnBrk="1" hangingPunct="1">
                <a:spcBef>
                  <a:spcPct val="0"/>
                </a:spcBef>
              </a:pPr>
              <a:t>43</a:t>
            </a:fld>
            <a:endParaRPr lang="en-US" altLang="en-US" sz="1300"/>
          </a:p>
        </p:txBody>
      </p:sp>
      <p:sp>
        <p:nvSpPr>
          <p:cNvPr id="46083" name="Rectangle 2">
            <a:extLst>
              <a:ext uri="{FF2B5EF4-FFF2-40B4-BE49-F238E27FC236}">
                <a16:creationId xmlns:a16="http://schemas.microsoft.com/office/drawing/2014/main" id="{0B6B66BA-9E67-466D-97EA-A975DE01A39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8D8746EC-92D7-4BE2-AC2D-7D4CF4A8A7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BB529E6-0619-4F1A-B436-7922A43BB2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55299" name="Rectangle 2">
            <a:extLst>
              <a:ext uri="{FF2B5EF4-FFF2-40B4-BE49-F238E27FC236}">
                <a16:creationId xmlns:a16="http://schemas.microsoft.com/office/drawing/2014/main" id="{092244E1-F854-4EB7-809E-C3E9ADF8724C}"/>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CEC60EA-502D-4DC9-9018-C49176BE25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BC35E57-D7E6-4AFC-A910-9D5A59DBB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59395" name="Rectangle 2">
            <a:extLst>
              <a:ext uri="{FF2B5EF4-FFF2-40B4-BE49-F238E27FC236}">
                <a16:creationId xmlns:a16="http://schemas.microsoft.com/office/drawing/2014/main" id="{9779FC4D-5308-4AEF-AC75-9800A88C364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6DAACC42-49BB-4B41-8201-E29AA3F7CF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4313316-6F06-4F28-A0D0-8C09B25A6F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63491" name="Rectangle 2">
            <a:extLst>
              <a:ext uri="{FF2B5EF4-FFF2-40B4-BE49-F238E27FC236}">
                <a16:creationId xmlns:a16="http://schemas.microsoft.com/office/drawing/2014/main" id="{BE0055C6-09AA-495D-8F01-8D6CEB770578}"/>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821729A-B922-4519-9950-47008E055D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5380D81-C434-4DD7-AC2C-0C4B55D533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pPr/>
              <a:t>11</a:t>
            </a:fld>
            <a:endParaRPr lang="en-US" altLang="en-US">
              <a:latin typeface="Arial" panose="020B0604020202020204" pitchFamily="34" charset="0"/>
            </a:endParaRPr>
          </a:p>
        </p:txBody>
      </p:sp>
      <p:sp>
        <p:nvSpPr>
          <p:cNvPr id="64515" name="Rectangle 2">
            <a:extLst>
              <a:ext uri="{FF2B5EF4-FFF2-40B4-BE49-F238E27FC236}">
                <a16:creationId xmlns:a16="http://schemas.microsoft.com/office/drawing/2014/main" id="{CC5EBCB2-7289-45A9-A981-DCF9D30FD18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59FF2281-B49C-461D-87D8-2C78CB6D6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9F5014F-BF21-4919-A212-E7D84AE31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65539" name="Rectangle 2">
            <a:extLst>
              <a:ext uri="{FF2B5EF4-FFF2-40B4-BE49-F238E27FC236}">
                <a16:creationId xmlns:a16="http://schemas.microsoft.com/office/drawing/2014/main" id="{95EB93E0-74BD-4058-A7DA-D956A7DBAF97}"/>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0553E889-4E80-497B-9925-D4CBED0BF0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311D563-2205-4EF1-A3D6-C56518C21B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66563" name="Rectangle 2">
            <a:extLst>
              <a:ext uri="{FF2B5EF4-FFF2-40B4-BE49-F238E27FC236}">
                <a16:creationId xmlns:a16="http://schemas.microsoft.com/office/drawing/2014/main" id="{4D65206F-52E8-4A85-80D1-49E62B9EAE66}"/>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8CCB3AD-EEF2-40A5-84AE-A90055589E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967DE877-2B71-40F1-80E7-1AB75F1FE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67587" name="Rectangle 2">
            <a:extLst>
              <a:ext uri="{FF2B5EF4-FFF2-40B4-BE49-F238E27FC236}">
                <a16:creationId xmlns:a16="http://schemas.microsoft.com/office/drawing/2014/main" id="{D2773391-A999-4610-8528-328B20D3DF55}"/>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D6B8CDE3-BA0B-4191-AB31-A678D24660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18B707B-2D46-4BE7-AD77-9FDE889F8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71683" name="Rectangle 2">
            <a:extLst>
              <a:ext uri="{FF2B5EF4-FFF2-40B4-BE49-F238E27FC236}">
                <a16:creationId xmlns:a16="http://schemas.microsoft.com/office/drawing/2014/main" id="{B8124DA2-FA21-412A-8E6C-DDDDCB23343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F455C070-AB08-45F9-9401-23F3A634C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BD39-32C0-4D6A-9C90-64939ECEB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D4D4F-39D1-48E5-910A-C6A9B9D6A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CB23ED-2E08-4332-A2B1-6BE7A5D66230}"/>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5" name="Footer Placeholder 4">
            <a:extLst>
              <a:ext uri="{FF2B5EF4-FFF2-40B4-BE49-F238E27FC236}">
                <a16:creationId xmlns:a16="http://schemas.microsoft.com/office/drawing/2014/main" id="{E886DAC3-069C-47CE-A4F6-180CFF794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B6C5F-904A-4CDC-B470-A05178299AA3}"/>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122394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59F4-B3FC-4A94-B4AC-68DCA97A62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CEC5DF-5033-4A8D-953E-C0ED6AAAB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94859-5F44-470D-843F-7E12320B0668}"/>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5" name="Footer Placeholder 4">
            <a:extLst>
              <a:ext uri="{FF2B5EF4-FFF2-40B4-BE49-F238E27FC236}">
                <a16:creationId xmlns:a16="http://schemas.microsoft.com/office/drawing/2014/main" id="{712179D1-4FC2-4D0D-9C21-79FCEBE84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FB28-E529-4069-AEDC-81F170548820}"/>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2974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18E76-B1C5-4EF1-B810-B9E5797CC1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E1957-BAB3-4612-B1FE-9789FC86A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C225A-8221-4669-87D9-F218E928A2CF}"/>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5" name="Footer Placeholder 4">
            <a:extLst>
              <a:ext uri="{FF2B5EF4-FFF2-40B4-BE49-F238E27FC236}">
                <a16:creationId xmlns:a16="http://schemas.microsoft.com/office/drawing/2014/main" id="{C422C516-42A8-4E1A-8A57-983F5B81E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09F33-4C1A-4CC2-A1CD-BEBBAE370595}"/>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410371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8">
            <a:extLst>
              <a:ext uri="{FF2B5EF4-FFF2-40B4-BE49-F238E27FC236}">
                <a16:creationId xmlns:a16="http://schemas.microsoft.com/office/drawing/2014/main" id="{F92108DB-6972-46A4-9BDB-08A5DEEC7390}"/>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49">
            <a:extLst>
              <a:ext uri="{FF2B5EF4-FFF2-40B4-BE49-F238E27FC236}">
                <a16:creationId xmlns:a16="http://schemas.microsoft.com/office/drawing/2014/main" id="{5C7265D0-F8A4-4C7F-9663-B50CF442B51B}"/>
              </a:ext>
            </a:extLst>
          </p:cNvPr>
          <p:cNvSpPr>
            <a:spLocks noGrp="1" noChangeArrowheads="1"/>
          </p:cNvSpPr>
          <p:nvPr>
            <p:ph type="sldNum" sz="quarter" idx="12"/>
          </p:nvPr>
        </p:nvSpPr>
        <p:spPr/>
        <p:txBody>
          <a:bodyPr/>
          <a:lstStyle>
            <a:lvl1pPr>
              <a:defRPr/>
            </a:lvl1pPr>
          </a:lstStyle>
          <a:p>
            <a:pPr>
              <a:defRPr/>
            </a:pPr>
            <a:fld id="{207C2280-931C-498A-A706-08D61ABCFDEB}" type="slidenum">
              <a:rPr lang="en-US" altLang="en-US"/>
              <a:pPr>
                <a:defRPr/>
              </a:pPr>
              <a:t>‹#›</a:t>
            </a:fld>
            <a:endParaRPr lang="en-US" altLang="en-US"/>
          </a:p>
        </p:txBody>
      </p:sp>
    </p:spTree>
    <p:extLst>
      <p:ext uri="{BB962C8B-B14F-4D97-AF65-F5344CB8AC3E}">
        <p14:creationId xmlns:p14="http://schemas.microsoft.com/office/powerpoint/2010/main" val="317710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a:extLst>
              <a:ext uri="{FF2B5EF4-FFF2-40B4-BE49-F238E27FC236}">
                <a16:creationId xmlns:a16="http://schemas.microsoft.com/office/drawing/2014/main" id="{2BB9D97F-AAC4-475F-84E0-9085DD096300}"/>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48">
            <a:extLst>
              <a:ext uri="{FF2B5EF4-FFF2-40B4-BE49-F238E27FC236}">
                <a16:creationId xmlns:a16="http://schemas.microsoft.com/office/drawing/2014/main" id="{91AFDD53-3471-4BA0-85DA-00877C8C8AEA}"/>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49">
            <a:extLst>
              <a:ext uri="{FF2B5EF4-FFF2-40B4-BE49-F238E27FC236}">
                <a16:creationId xmlns:a16="http://schemas.microsoft.com/office/drawing/2014/main" id="{E000EE9B-D7FD-487A-A54C-6CC098A6819C}"/>
              </a:ext>
            </a:extLst>
          </p:cNvPr>
          <p:cNvSpPr>
            <a:spLocks noGrp="1" noChangeArrowheads="1"/>
          </p:cNvSpPr>
          <p:nvPr>
            <p:ph type="sldNum" sz="quarter" idx="12"/>
          </p:nvPr>
        </p:nvSpPr>
        <p:spPr/>
        <p:txBody>
          <a:bodyPr/>
          <a:lstStyle>
            <a:lvl1pPr>
              <a:defRPr/>
            </a:lvl1pPr>
          </a:lstStyle>
          <a:p>
            <a:pPr>
              <a:defRPr/>
            </a:pPr>
            <a:fld id="{EAD257F1-7950-4F8A-A2EF-50502397A707}" type="slidenum">
              <a:rPr lang="en-US" altLang="en-US"/>
              <a:pPr>
                <a:defRPr/>
              </a:pPr>
              <a:t>‹#›</a:t>
            </a:fld>
            <a:endParaRPr lang="en-US" altLang="en-US"/>
          </a:p>
        </p:txBody>
      </p:sp>
    </p:spTree>
    <p:extLst>
      <p:ext uri="{BB962C8B-B14F-4D97-AF65-F5344CB8AC3E}">
        <p14:creationId xmlns:p14="http://schemas.microsoft.com/office/powerpoint/2010/main" val="3575268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a:extLst>
              <a:ext uri="{FF2B5EF4-FFF2-40B4-BE49-F238E27FC236}">
                <a16:creationId xmlns:a16="http://schemas.microsoft.com/office/drawing/2014/main" id="{21EE19B0-E484-4E28-AC59-62366BBC2F5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8">
            <a:extLst>
              <a:ext uri="{FF2B5EF4-FFF2-40B4-BE49-F238E27FC236}">
                <a16:creationId xmlns:a16="http://schemas.microsoft.com/office/drawing/2014/main" id="{2500507B-68F7-4B11-8CC3-8F0ADD01C3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9">
            <a:extLst>
              <a:ext uri="{FF2B5EF4-FFF2-40B4-BE49-F238E27FC236}">
                <a16:creationId xmlns:a16="http://schemas.microsoft.com/office/drawing/2014/main" id="{D49E697D-E617-420E-8229-462955AFAA4F}"/>
              </a:ext>
            </a:extLst>
          </p:cNvPr>
          <p:cNvSpPr>
            <a:spLocks noGrp="1" noChangeArrowheads="1"/>
          </p:cNvSpPr>
          <p:nvPr>
            <p:ph type="sldNum" sz="quarter" idx="12"/>
          </p:nvPr>
        </p:nvSpPr>
        <p:spPr>
          <a:ln/>
        </p:spPr>
        <p:txBody>
          <a:bodyPr/>
          <a:lstStyle>
            <a:lvl1pPr>
              <a:defRPr/>
            </a:lvl1pPr>
          </a:lstStyle>
          <a:p>
            <a:fld id="{D7F4728C-B41A-4A0C-8864-BE4CC0147A10}" type="slidenum">
              <a:rPr lang="en-US" altLang="en-US"/>
              <a:pPr/>
              <a:t>‹#›</a:t>
            </a:fld>
            <a:endParaRPr lang="en-US" altLang="en-US"/>
          </a:p>
        </p:txBody>
      </p:sp>
    </p:spTree>
    <p:extLst>
      <p:ext uri="{BB962C8B-B14F-4D97-AF65-F5344CB8AC3E}">
        <p14:creationId xmlns:p14="http://schemas.microsoft.com/office/powerpoint/2010/main" val="422803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4BD2-07EF-4820-A545-0F98B26D4738}"/>
              </a:ext>
            </a:extLst>
          </p:cNvPr>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8C8ECCF2-96EA-4C1D-9CE1-503771F03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3C5CE-16A5-4DA9-A9F1-AFAA8BF3A6A3}"/>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5" name="Footer Placeholder 4">
            <a:extLst>
              <a:ext uri="{FF2B5EF4-FFF2-40B4-BE49-F238E27FC236}">
                <a16:creationId xmlns:a16="http://schemas.microsoft.com/office/drawing/2014/main" id="{A855A8F0-41AB-4BCD-B698-53356E9EA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6F0E6-41E2-489E-99F3-BBBF5B181FB8}"/>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14826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42C0-D9EC-4909-AAC0-4D8BE265D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2B4B7-F51A-4871-8190-F222491D9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046DF-078F-4913-ACC0-31CEEE4FE449}"/>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5" name="Footer Placeholder 4">
            <a:extLst>
              <a:ext uri="{FF2B5EF4-FFF2-40B4-BE49-F238E27FC236}">
                <a16:creationId xmlns:a16="http://schemas.microsoft.com/office/drawing/2014/main" id="{748F1D72-D67A-4C86-B370-4EB774895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1A6A6-6557-4A0D-913C-41C640C9EE0C}"/>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80475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D92A-CA83-45EA-A9A6-AE012D53F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3C10E-F546-452B-8D0C-0E67174DB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3F25E-2924-4173-9968-4908FFD28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A9AF42-B13B-4B07-BB43-C8777F2E28B5}"/>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6" name="Footer Placeholder 5">
            <a:extLst>
              <a:ext uri="{FF2B5EF4-FFF2-40B4-BE49-F238E27FC236}">
                <a16:creationId xmlns:a16="http://schemas.microsoft.com/office/drawing/2014/main" id="{2A5232A7-EA1F-4BC2-9976-11BB6DF28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68F64-0465-4A2C-9F55-5D142BB783AE}"/>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38943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1ED7-0900-4F50-8CCB-FD15C4F08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F008C6-9887-4D29-B1DC-9A7EABC33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41F2A-E174-469C-94A1-4536E86A2F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DB8C2C-3A7A-46CF-9978-73287D4EE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9058D-FF99-47BB-B7BD-8E8CD3E5C3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55F2C8-1D20-404C-A34E-B7AA34D3FD53}"/>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8" name="Footer Placeholder 7">
            <a:extLst>
              <a:ext uri="{FF2B5EF4-FFF2-40B4-BE49-F238E27FC236}">
                <a16:creationId xmlns:a16="http://schemas.microsoft.com/office/drawing/2014/main" id="{27797391-7170-4361-A4F4-3204B43BFC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B446A-D90F-485E-BC9D-27C5228696EC}"/>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33459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56DF-EB5F-41E8-9878-7AFC1CE6A0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8F9193-8AD2-4A56-BCAB-5A574CB1DFDB}"/>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4" name="Footer Placeholder 3">
            <a:extLst>
              <a:ext uri="{FF2B5EF4-FFF2-40B4-BE49-F238E27FC236}">
                <a16:creationId xmlns:a16="http://schemas.microsoft.com/office/drawing/2014/main" id="{2F654175-C691-408C-B02E-464F3D3336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E9CB9-2096-4B53-9F14-98D87307A26B}"/>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10870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051073-2648-46D3-B26C-565C8174E7BD}"/>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3" name="Footer Placeholder 2">
            <a:extLst>
              <a:ext uri="{FF2B5EF4-FFF2-40B4-BE49-F238E27FC236}">
                <a16:creationId xmlns:a16="http://schemas.microsoft.com/office/drawing/2014/main" id="{6FD05586-E9D0-4C22-8628-2DCD2AEA5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152E8C-095D-4B3D-BDE2-08FB80D1A318}"/>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70415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D81C-D4A7-4FA5-959B-6043547A8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87A41-3CEB-420F-98C1-4298BEBBF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4C21A-7F53-4150-9880-5D0C697B5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ECD00-59A0-4A41-90EF-CCAEC7687F47}"/>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6" name="Footer Placeholder 5">
            <a:extLst>
              <a:ext uri="{FF2B5EF4-FFF2-40B4-BE49-F238E27FC236}">
                <a16:creationId xmlns:a16="http://schemas.microsoft.com/office/drawing/2014/main" id="{EF2E483E-4CEB-4EB4-ABE3-C38C74095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4F58-24E3-4FD5-8892-477AA2A7C427}"/>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284987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C1CB-95CB-4A18-B888-4BD40D21F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2A33CF-EE5B-404A-88C2-73366EC9A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3B998B-F29D-4CBA-B4FB-75337A2DD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4CC8A-981B-495B-99FB-FD97E7D9107E}"/>
              </a:ext>
            </a:extLst>
          </p:cNvPr>
          <p:cNvSpPr>
            <a:spLocks noGrp="1"/>
          </p:cNvSpPr>
          <p:nvPr>
            <p:ph type="dt" sz="half" idx="10"/>
          </p:nvPr>
        </p:nvSpPr>
        <p:spPr/>
        <p:txBody>
          <a:bodyPr/>
          <a:lstStyle/>
          <a:p>
            <a:fld id="{5C8BD43F-69C2-434A-94CA-A71C1C81D0B8}" type="datetimeFigureOut">
              <a:rPr lang="en-US" smtClean="0"/>
              <a:t>1/16/2020</a:t>
            </a:fld>
            <a:endParaRPr lang="en-US"/>
          </a:p>
        </p:txBody>
      </p:sp>
      <p:sp>
        <p:nvSpPr>
          <p:cNvPr id="6" name="Footer Placeholder 5">
            <a:extLst>
              <a:ext uri="{FF2B5EF4-FFF2-40B4-BE49-F238E27FC236}">
                <a16:creationId xmlns:a16="http://schemas.microsoft.com/office/drawing/2014/main" id="{4F5AA80B-B527-4930-8F29-60F2AC1A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F5393-E2C1-4AA8-87D3-50727EF22240}"/>
              </a:ext>
            </a:extLst>
          </p:cNvPr>
          <p:cNvSpPr>
            <a:spLocks noGrp="1"/>
          </p:cNvSpPr>
          <p:nvPr>
            <p:ph type="sldNum" sz="quarter" idx="12"/>
          </p:nvPr>
        </p:nvSpPr>
        <p:spPr/>
        <p:txBody>
          <a:bodyPr/>
          <a:lstStyle/>
          <a:p>
            <a:fld id="{C505E81A-6761-4A09-B64E-869964DD9E94}" type="slidenum">
              <a:rPr lang="en-US" smtClean="0"/>
              <a:t>‹#›</a:t>
            </a:fld>
            <a:endParaRPr lang="en-US"/>
          </a:p>
        </p:txBody>
      </p:sp>
    </p:spTree>
    <p:extLst>
      <p:ext uri="{BB962C8B-B14F-4D97-AF65-F5344CB8AC3E}">
        <p14:creationId xmlns:p14="http://schemas.microsoft.com/office/powerpoint/2010/main" val="77114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B562E4-AD88-4FC9-8836-F248ED1D5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FC661D-6520-4634-9943-B6A71F913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B415A-D5AA-4AA1-B00E-6C31089F78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t>1/16/2020</a:t>
            </a:fld>
            <a:endParaRPr lang="en-US"/>
          </a:p>
        </p:txBody>
      </p:sp>
      <p:sp>
        <p:nvSpPr>
          <p:cNvPr id="5" name="Footer Placeholder 4">
            <a:extLst>
              <a:ext uri="{FF2B5EF4-FFF2-40B4-BE49-F238E27FC236}">
                <a16:creationId xmlns:a16="http://schemas.microsoft.com/office/drawing/2014/main" id="{B4361A8A-B5E8-4968-B2F8-8117621A4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379C3-2855-4FB6-BB31-0C09DC1F1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t>‹#›</a:t>
            </a:fld>
            <a:endParaRPr lang="en-US"/>
          </a:p>
        </p:txBody>
      </p:sp>
    </p:spTree>
    <p:extLst>
      <p:ext uri="{BB962C8B-B14F-4D97-AF65-F5344CB8AC3E}">
        <p14:creationId xmlns:p14="http://schemas.microsoft.com/office/powerpoint/2010/main" val="3977775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18" Type="http://schemas.openxmlformats.org/officeDocument/2006/relationships/image" Target="../media/image34.wmf"/><Relationship Id="rId3" Type="http://schemas.openxmlformats.org/officeDocument/2006/relationships/notesSlide" Target="../notesSlides/notesSlide14.xml"/><Relationship Id="rId7" Type="http://schemas.openxmlformats.org/officeDocument/2006/relationships/image" Target="../media/image29.png"/><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33.png"/><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31.wmf"/><Relationship Id="rId5" Type="http://schemas.openxmlformats.org/officeDocument/2006/relationships/image" Target="../media/image28.png"/><Relationship Id="rId15" Type="http://schemas.openxmlformats.org/officeDocument/2006/relationships/oleObject" Target="../embeddings/oleObject16.bin"/><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oleObject" Target="../embeddings/oleObject10.bin"/><Relationship Id="rId9" Type="http://schemas.openxmlformats.org/officeDocument/2006/relationships/image" Target="../media/image30.wmf"/><Relationship Id="rId14" Type="http://schemas.openxmlformats.org/officeDocument/2006/relationships/image" Target="../media/image32.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19.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3.png"/><Relationship Id="rId18" Type="http://schemas.openxmlformats.org/officeDocument/2006/relationships/oleObject" Target="../embeddings/oleObject27.bin"/><Relationship Id="rId3" Type="http://schemas.openxmlformats.org/officeDocument/2006/relationships/notesSlide" Target="../notesSlides/notesSlide15.xml"/><Relationship Id="rId7" Type="http://schemas.openxmlformats.org/officeDocument/2006/relationships/image" Target="../media/image40.wmf"/><Relationship Id="rId12" Type="http://schemas.openxmlformats.org/officeDocument/2006/relationships/oleObject" Target="../embeddings/oleObject24.bin"/><Relationship Id="rId17" Type="http://schemas.openxmlformats.org/officeDocument/2006/relationships/image" Target="../media/image45.png"/><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42.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oleObject" Target="../embeddings/oleObject23.bin"/><Relationship Id="rId19" Type="http://schemas.openxmlformats.org/officeDocument/2006/relationships/image" Target="../media/image46.png"/><Relationship Id="rId4" Type="http://schemas.openxmlformats.org/officeDocument/2006/relationships/oleObject" Target="../embeddings/oleObject20.bin"/><Relationship Id="rId9" Type="http://schemas.openxmlformats.org/officeDocument/2006/relationships/image" Target="../media/image41.png"/><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66.png"/><Relationship Id="rId3" Type="http://schemas.openxmlformats.org/officeDocument/2006/relationships/image" Target="../media/image430.png"/><Relationship Id="rId21" Type="http://schemas.openxmlformats.org/officeDocument/2006/relationships/image" Target="../media/image61.png"/><Relationship Id="rId7" Type="http://schemas.openxmlformats.org/officeDocument/2006/relationships/image" Target="../media/image470.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image" Target="../media/image49.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0.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50.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0.png"/><Relationship Id="rId9" Type="http://schemas.openxmlformats.org/officeDocument/2006/relationships/image" Target="../media/image490.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6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72.png"/><Relationship Id="rId3" Type="http://schemas.openxmlformats.org/officeDocument/2006/relationships/notesSlide" Target="../notesSlides/notesSlide16.xml"/><Relationship Id="rId7" Type="http://schemas.openxmlformats.org/officeDocument/2006/relationships/image" Target="../media/image69.wmf"/><Relationship Id="rId12" Type="http://schemas.openxmlformats.org/officeDocument/2006/relationships/oleObject" Target="../embeddings/oleObject32.bin"/><Relationship Id="rId17"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71.wmf"/><Relationship Id="rId5" Type="http://schemas.openxmlformats.org/officeDocument/2006/relationships/image" Target="../media/image68.png"/><Relationship Id="rId15" Type="http://schemas.openxmlformats.org/officeDocument/2006/relationships/image" Target="../media/image73.pn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70.png"/><Relationship Id="rId1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75.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80.jpeg"/><Relationship Id="rId7" Type="http://schemas.openxmlformats.org/officeDocument/2006/relationships/image" Target="../media/image78.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37.bin"/><Relationship Id="rId5" Type="http://schemas.openxmlformats.org/officeDocument/2006/relationships/image" Target="../media/image77.wmf"/><Relationship Id="rId4" Type="http://schemas.openxmlformats.org/officeDocument/2006/relationships/oleObject" Target="../embeddings/oleObject36.bin"/><Relationship Id="rId9" Type="http://schemas.openxmlformats.org/officeDocument/2006/relationships/image" Target="../media/image79.wmf"/></Relationships>
</file>

<file path=ppt/slides/_rels/slide43.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notesSlide" Target="../notesSlides/notesSlide17.xml"/><Relationship Id="rId7" Type="http://schemas.openxmlformats.org/officeDocument/2006/relationships/oleObject" Target="../embeddings/oleObject40.bin"/><Relationship Id="rId12" Type="http://schemas.openxmlformats.org/officeDocument/2006/relationships/image" Target="../media/image84.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81.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83.wmf"/><Relationship Id="rId4" Type="http://schemas.openxmlformats.org/officeDocument/2006/relationships/image" Target="../media/image85.jpeg"/><Relationship Id="rId9"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87.wmf"/><Relationship Id="rId5" Type="http://schemas.openxmlformats.org/officeDocument/2006/relationships/oleObject" Target="../embeddings/oleObject44.bin"/><Relationship Id="rId4" Type="http://schemas.openxmlformats.org/officeDocument/2006/relationships/image" Target="../media/image86.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89.wmf"/><Relationship Id="rId2" Type="http://schemas.openxmlformats.org/officeDocument/2006/relationships/vmlDrawing" Target="../drawings/vmlDrawing12.vml"/><Relationship Id="rId1" Type="http://schemas.openxmlformats.org/officeDocument/2006/relationships/themeOverride" Target="../theme/themeOverride2.xml"/><Relationship Id="rId6" Type="http://schemas.openxmlformats.org/officeDocument/2006/relationships/oleObject" Target="../embeddings/oleObject46.bin"/><Relationship Id="rId5" Type="http://schemas.openxmlformats.org/officeDocument/2006/relationships/image" Target="../media/image88.wmf"/><Relationship Id="rId4"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image" Target="../media/image93.png"/><Relationship Id="rId4" Type="http://schemas.openxmlformats.org/officeDocument/2006/relationships/image" Target="../media/image92.png"/></Relationships>
</file>

<file path=ppt/slides/_rels/slide47.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92.wmf"/><Relationship Id="rId11" Type="http://schemas.openxmlformats.org/officeDocument/2006/relationships/image" Target="../media/image98.png"/><Relationship Id="rId5" Type="http://schemas.openxmlformats.org/officeDocument/2006/relationships/oleObject" Target="../embeddings/oleObject49.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95.wmf"/><Relationship Id="rId4"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99.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image" Target="../media/image98.wmf"/><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105.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102.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59.bin"/><Relationship Id="rId14" Type="http://schemas.openxmlformats.org/officeDocument/2006/relationships/image" Target="../media/image106.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111.jpeg"/><Relationship Id="rId7" Type="http://schemas.openxmlformats.org/officeDocument/2006/relationships/image" Target="../media/image108.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image" Target="../media/image110.wmf"/><Relationship Id="rId5" Type="http://schemas.openxmlformats.org/officeDocument/2006/relationships/image" Target="../media/image107.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10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115.pn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image" Target="../media/image112.wmf"/><Relationship Id="rId4" Type="http://schemas.openxmlformats.org/officeDocument/2006/relationships/oleObject" Target="../embeddings/oleObject66.bin"/><Relationship Id="rId9" Type="http://schemas.openxmlformats.org/officeDocument/2006/relationships/image" Target="../media/image11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AD10-7FE3-466B-8E58-39BFC28BAD69}"/>
              </a:ext>
            </a:extLst>
          </p:cNvPr>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a:rPr>
              <a:t>Basic Sensors</a:t>
            </a:r>
          </a:p>
        </p:txBody>
      </p:sp>
      <p:sp>
        <p:nvSpPr>
          <p:cNvPr id="3" name="Subtitle 2">
            <a:extLst>
              <a:ext uri="{FF2B5EF4-FFF2-40B4-BE49-F238E27FC236}">
                <a16:creationId xmlns:a16="http://schemas.microsoft.com/office/drawing/2014/main" id="{133B3C00-317E-4EDD-B8EC-FB6220183E61}"/>
              </a:ext>
            </a:extLst>
          </p:cNvPr>
          <p:cNvSpPr>
            <a:spLocks noGrp="1"/>
          </p:cNvSpPr>
          <p:nvPr>
            <p:ph type="subTitle" idx="1"/>
          </p:nvPr>
        </p:nvSpPr>
        <p:spPr/>
        <p:txBody>
          <a:bodyPr/>
          <a:lstStyle/>
          <a:p>
            <a:r>
              <a:rPr lang="en-US" dirty="0"/>
              <a:t>ENGG 6150: Bio-Instrumentation</a:t>
            </a:r>
          </a:p>
        </p:txBody>
      </p:sp>
    </p:spTree>
    <p:extLst>
      <p:ext uri="{BB962C8B-B14F-4D97-AF65-F5344CB8AC3E}">
        <p14:creationId xmlns:p14="http://schemas.microsoft.com/office/powerpoint/2010/main" val="404464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a:extLst>
              <a:ext uri="{FF2B5EF4-FFF2-40B4-BE49-F238E27FC236}">
                <a16:creationId xmlns:a16="http://schemas.microsoft.com/office/drawing/2014/main" id="{516E5B96-6E04-4A45-BCEA-88467DAA0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a:extLst>
              <a:ext uri="{FF2B5EF4-FFF2-40B4-BE49-F238E27FC236}">
                <a16:creationId xmlns:a16="http://schemas.microsoft.com/office/drawing/2014/main" id="{17A39DAE-A777-46EB-88CC-9E70F0A071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a:extLst>
              <a:ext uri="{FF2B5EF4-FFF2-40B4-BE49-F238E27FC236}">
                <a16:creationId xmlns:a16="http://schemas.microsoft.com/office/drawing/2014/main" id="{F21EA156-F678-472E-9D9F-16CD5E615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a:extLst>
              <a:ext uri="{FF2B5EF4-FFF2-40B4-BE49-F238E27FC236}">
                <a16:creationId xmlns:a16="http://schemas.microsoft.com/office/drawing/2014/main" id="{1CE123AC-95BA-495F-9C62-F1DA81D857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a:extLst>
              <a:ext uri="{FF2B5EF4-FFF2-40B4-BE49-F238E27FC236}">
                <a16:creationId xmlns:a16="http://schemas.microsoft.com/office/drawing/2014/main" id="{35C0DB57-078F-4C05-BAC3-542450F6D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a:extLst>
              <a:ext uri="{FF2B5EF4-FFF2-40B4-BE49-F238E27FC236}">
                <a16:creationId xmlns:a16="http://schemas.microsoft.com/office/drawing/2014/main" id="{AA222BEF-881D-4031-9583-084917EE9197}"/>
              </a:ext>
            </a:extLst>
          </p:cNvPr>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p>
        </p:txBody>
      </p:sp>
      <p:sp>
        <p:nvSpPr>
          <p:cNvPr id="29700" name="Slide Number Placeholder 3">
            <a:extLst>
              <a:ext uri="{FF2B5EF4-FFF2-40B4-BE49-F238E27FC236}">
                <a16:creationId xmlns:a16="http://schemas.microsoft.com/office/drawing/2014/main" id="{CD99A7FD-010F-4446-9C97-219B6290C8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a:extLst>
              <a:ext uri="{FF2B5EF4-FFF2-40B4-BE49-F238E27FC236}">
                <a16:creationId xmlns:a16="http://schemas.microsoft.com/office/drawing/2014/main" id="{1138B7FB-BA40-4C6F-9077-487C83B2F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a:extLst>
              <a:ext uri="{FF2B5EF4-FFF2-40B4-BE49-F238E27FC236}">
                <a16:creationId xmlns:a16="http://schemas.microsoft.com/office/drawing/2014/main" id="{9EF38A53-9971-4806-8E2C-43675BCF60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a:extLst>
              <a:ext uri="{FF2B5EF4-FFF2-40B4-BE49-F238E27FC236}">
                <a16:creationId xmlns:a16="http://schemas.microsoft.com/office/drawing/2014/main" id="{E00C902A-1FAB-4F74-AE3E-8E651979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a:extLst>
              <a:ext uri="{FF2B5EF4-FFF2-40B4-BE49-F238E27FC236}">
                <a16:creationId xmlns:a16="http://schemas.microsoft.com/office/drawing/2014/main" id="{116A070A-EF0C-4BCE-9B9D-1C834FF0FA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a:extLst>
              <a:ext uri="{FF2B5EF4-FFF2-40B4-BE49-F238E27FC236}">
                <a16:creationId xmlns:a16="http://schemas.microsoft.com/office/drawing/2014/main" id="{6B688968-1DD9-4022-86AE-8EFC0561BE8F}"/>
              </a:ext>
            </a:extLst>
          </p:cNvPr>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19478" name="SmartDraw" r:id="rId4" imgW="3148584" imgH="1418844" progId="SmartDraw.2">
                  <p:embed/>
                </p:oleObj>
              </mc:Choice>
              <mc:Fallback>
                <p:oleObj name="SmartDraw" r:id="rId4" imgW="3148584" imgH="1418844" progId="SmartDraw.2">
                  <p:embed/>
                  <p:pic>
                    <p:nvPicPr>
                      <p:cNvPr id="35842" name="Object 16">
                        <a:extLst>
                          <a:ext uri="{FF2B5EF4-FFF2-40B4-BE49-F238E27FC236}">
                            <a16:creationId xmlns:a16="http://schemas.microsoft.com/office/drawing/2014/main" id="{6B688968-1DD9-4022-86AE-8EFC0561B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a:extLst>
              <a:ext uri="{FF2B5EF4-FFF2-40B4-BE49-F238E27FC236}">
                <a16:creationId xmlns:a16="http://schemas.microsoft.com/office/drawing/2014/main" id="{A14E3A87-8C03-4BDF-8F55-B3791920B75B}"/>
              </a:ext>
            </a:extLst>
          </p:cNvPr>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p>
          <a:p>
            <a:r>
              <a:rPr lang="en-US" altLang="en-US"/>
              <a:t>P2 = 36W</a:t>
            </a:r>
          </a:p>
          <a:p>
            <a:r>
              <a:rPr lang="en-US" altLang="en-US"/>
              <a:t>P3 = -48W</a:t>
            </a:r>
            <a:endParaRPr lang="en-US" altLang="en-US" sz="2400">
              <a:latin typeface="Times New Roman" panose="02020603050405020304" pitchFamily="18" charset="0"/>
            </a:endParaRPr>
          </a:p>
        </p:txBody>
      </p:sp>
      <p:graphicFrame>
        <p:nvGraphicFramePr>
          <p:cNvPr id="32774" name="Object 6">
            <a:extLst>
              <a:ext uri="{FF2B5EF4-FFF2-40B4-BE49-F238E27FC236}">
                <a16:creationId xmlns:a16="http://schemas.microsoft.com/office/drawing/2014/main" id="{28A3EDE1-2689-49F8-BF52-DDD3BCB12CE6}"/>
              </a:ext>
            </a:extLst>
          </p:cNvPr>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19479" name="Equation" r:id="rId6" imgW="1346200" imgH="292100" progId="Equation.3">
                  <p:embed/>
                </p:oleObj>
              </mc:Choice>
              <mc:Fallback>
                <p:oleObj name="Equation" r:id="rId6" imgW="1346200" imgH="292100" progId="Equation.3">
                  <p:embed/>
                  <p:pic>
                    <p:nvPicPr>
                      <p:cNvPr id="32774" name="Object 6">
                        <a:extLst>
                          <a:ext uri="{FF2B5EF4-FFF2-40B4-BE49-F238E27FC236}">
                            <a16:creationId xmlns:a16="http://schemas.microsoft.com/office/drawing/2014/main" id="{28A3EDE1-2689-49F8-BF52-DDD3BCB12C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a:extLst>
              <a:ext uri="{FF2B5EF4-FFF2-40B4-BE49-F238E27FC236}">
                <a16:creationId xmlns:a16="http://schemas.microsoft.com/office/drawing/2014/main" id="{9CAA1432-2095-43F0-80CB-16FEE25E5DE3}"/>
              </a:ext>
            </a:extLst>
          </p:cNvPr>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19480" name="Equation" r:id="rId8" imgW="1459866" imgH="291973" progId="Equation.3">
                  <p:embed/>
                </p:oleObj>
              </mc:Choice>
              <mc:Fallback>
                <p:oleObj name="Equation" r:id="rId8" imgW="1459866" imgH="291973" progId="Equation.3">
                  <p:embed/>
                  <p:pic>
                    <p:nvPicPr>
                      <p:cNvPr id="32775" name="Object 7">
                        <a:extLst>
                          <a:ext uri="{FF2B5EF4-FFF2-40B4-BE49-F238E27FC236}">
                            <a16:creationId xmlns:a16="http://schemas.microsoft.com/office/drawing/2014/main" id="{9CAA1432-2095-43F0-80CB-16FEE25E5D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a:extLst>
              <a:ext uri="{FF2B5EF4-FFF2-40B4-BE49-F238E27FC236}">
                <a16:creationId xmlns:a16="http://schemas.microsoft.com/office/drawing/2014/main" id="{B83291D5-A5EB-49D8-B225-8C90F2A35328}"/>
              </a:ext>
            </a:extLst>
          </p:cNvPr>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19481" name="Equation" r:id="rId10" imgW="2959100" imgH="292100" progId="Equation.3">
                  <p:embed/>
                </p:oleObj>
              </mc:Choice>
              <mc:Fallback>
                <p:oleObj name="Equation" r:id="rId10" imgW="2959100" imgH="292100" progId="Equation.3">
                  <p:embed/>
                  <p:pic>
                    <p:nvPicPr>
                      <p:cNvPr id="32776" name="Object 8">
                        <a:extLst>
                          <a:ext uri="{FF2B5EF4-FFF2-40B4-BE49-F238E27FC236}">
                            <a16:creationId xmlns:a16="http://schemas.microsoft.com/office/drawing/2014/main" id="{B83291D5-A5EB-49D8-B225-8C90F2A353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a:extLst>
              <a:ext uri="{FF2B5EF4-FFF2-40B4-BE49-F238E27FC236}">
                <a16:creationId xmlns:a16="http://schemas.microsoft.com/office/drawing/2014/main" id="{FC0A2073-7E16-4CBA-A853-77D73C116D18}"/>
              </a:ext>
            </a:extLst>
          </p:cNvPr>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p>
        </p:txBody>
      </p:sp>
      <p:sp>
        <p:nvSpPr>
          <p:cNvPr id="35848" name="Text Box 17">
            <a:extLst>
              <a:ext uri="{FF2B5EF4-FFF2-40B4-BE49-F238E27FC236}">
                <a16:creationId xmlns:a16="http://schemas.microsoft.com/office/drawing/2014/main" id="{5CA4C1B4-C935-4A40-88F6-51E84BEC2590}"/>
              </a:ext>
            </a:extLst>
          </p:cNvPr>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headEnd/>
            <a:tailEnd/>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p>
        </p:txBody>
      </p:sp>
      <p:sp>
        <p:nvSpPr>
          <p:cNvPr id="35849" name="Slide Number Placeholder 8">
            <a:extLst>
              <a:ext uri="{FF2B5EF4-FFF2-40B4-BE49-F238E27FC236}">
                <a16:creationId xmlns:a16="http://schemas.microsoft.com/office/drawing/2014/main" id="{329D7905-9F5C-41E7-9E0C-CCD1DB945F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pPr/>
              <a:t>15</a:t>
            </a:fld>
            <a:endParaRPr lang="en-US" altLang="en-US"/>
          </a:p>
        </p:txBody>
      </p:sp>
      <p:sp>
        <p:nvSpPr>
          <p:cNvPr id="10" name="Title 1">
            <a:extLst>
              <a:ext uri="{FF2B5EF4-FFF2-40B4-BE49-F238E27FC236}">
                <a16:creationId xmlns:a16="http://schemas.microsoft.com/office/drawing/2014/main" id="{B2A77FB1-7C18-4300-AD68-3AC5980E992B}"/>
              </a:ext>
            </a:extLst>
          </p:cNvPr>
          <p:cNvSpPr txBox="1">
            <a:spLocks/>
          </p:cNvSpPr>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a:extLst>
              <a:ext uri="{FF2B5EF4-FFF2-40B4-BE49-F238E27FC236}">
                <a16:creationId xmlns:a16="http://schemas.microsoft.com/office/drawing/2014/main" id="{C54E3E38-F872-47F8-8920-0B229D7D0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a:extLst>
              <a:ext uri="{FF2B5EF4-FFF2-40B4-BE49-F238E27FC236}">
                <a16:creationId xmlns:a16="http://schemas.microsoft.com/office/drawing/2014/main" id="{FFC6FE56-32A0-4E9E-8BE3-9975A5295A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a:extLst>
              <a:ext uri="{FF2B5EF4-FFF2-40B4-BE49-F238E27FC236}">
                <a16:creationId xmlns:a16="http://schemas.microsoft.com/office/drawing/2014/main" id="{C59651C1-0B26-4E6D-AC95-DAFAF508F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a:extLst>
              <a:ext uri="{FF2B5EF4-FFF2-40B4-BE49-F238E27FC236}">
                <a16:creationId xmlns:a16="http://schemas.microsoft.com/office/drawing/2014/main" id="{D4DB6099-D242-4BC4-A040-716199D7D7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A6A63F12-BF3C-49F6-A76E-5612542E5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a:extLst>
              <a:ext uri="{FF2B5EF4-FFF2-40B4-BE49-F238E27FC236}">
                <a16:creationId xmlns:a16="http://schemas.microsoft.com/office/drawing/2014/main" id="{7FCC1C49-265C-4C8E-9109-9527696237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7794-C61E-4F45-9E9A-5838A1171963}"/>
              </a:ext>
            </a:extLst>
          </p:cNvPr>
          <p:cNvSpPr>
            <a:spLocks noGrp="1"/>
          </p:cNvSpPr>
          <p:nvPr>
            <p:ph type="title"/>
          </p:nvPr>
        </p:nvSpPr>
        <p:spPr/>
        <p:txBody>
          <a:bodyPr>
            <a:normAutofit/>
          </a:bodyPr>
          <a:lstStyle/>
          <a:p>
            <a:r>
              <a:rPr lang="en-US" sz="4000" dirty="0">
                <a:solidFill>
                  <a:srgbClr val="000099"/>
                </a:solidFill>
              </a:rPr>
              <a:t>Basic Sensors</a:t>
            </a:r>
          </a:p>
        </p:txBody>
      </p:sp>
      <p:sp>
        <p:nvSpPr>
          <p:cNvPr id="3" name="Content Placeholder 2">
            <a:extLst>
              <a:ext uri="{FF2B5EF4-FFF2-40B4-BE49-F238E27FC236}">
                <a16:creationId xmlns:a16="http://schemas.microsoft.com/office/drawing/2014/main" id="{645C1D48-E78A-4502-8000-EF84DB506591}"/>
              </a:ext>
            </a:extLst>
          </p:cNvPr>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p>
        </p:txBody>
      </p:sp>
    </p:spTree>
    <p:extLst>
      <p:ext uri="{BB962C8B-B14F-4D97-AF65-F5344CB8AC3E}">
        <p14:creationId xmlns:p14="http://schemas.microsoft.com/office/powerpoint/2010/main" val="3629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a:ea typeface="+mj-ea"/>
                <a:cs typeface="+mj-cs"/>
              </a:rPr>
              <a:t>Circuit Definitions</a:t>
            </a: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pPr>
                <a:defRPr/>
              </a:pPr>
              <a:t>21</a:t>
            </a:fld>
            <a:endParaRPr lang="en-US" altLang="en-US"/>
          </a:p>
        </p:txBody>
      </p:sp>
      <p:pic>
        <p:nvPicPr>
          <p:cNvPr id="5" name="Picture 4"/>
          <p:cNvPicPr>
            <a:picLocks noChangeAspect="1"/>
          </p:cNvPicPr>
          <p:nvPr/>
        </p:nvPicPr>
        <p:blipFill>
          <a:blip r:embed="rId2"/>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22</a:t>
            </a:fld>
            <a:endParaRPr lang="en-US" altLang="en-US"/>
          </a:p>
        </p:txBody>
      </p:sp>
      <p:pic>
        <p:nvPicPr>
          <p:cNvPr id="5" name="Picture 4"/>
          <p:cNvPicPr>
            <a:picLocks noChangeAspect="1"/>
          </p:cNvPicPr>
          <p:nvPr/>
        </p:nvPicPr>
        <p:blipFill>
          <a:blip r:embed="rId2"/>
          <a:stretch>
            <a:fillRect/>
          </a:stretch>
        </p:blipFill>
        <p:spPr>
          <a:xfrm>
            <a:off x="2133600" y="1981200"/>
            <a:ext cx="4114800" cy="2241928"/>
          </a:xfrm>
          <a:prstGeom prst="rect">
            <a:avLst/>
          </a:prstGeom>
        </p:spPr>
      </p:pic>
      <p:pic>
        <p:nvPicPr>
          <p:cNvPr id="6" name="Picture 5"/>
          <p:cNvPicPr>
            <a:picLocks noChangeAspect="1"/>
          </p:cNvPicPr>
          <p:nvPr/>
        </p:nvPicPr>
        <p:blipFill>
          <a:blip r:embed="rId3"/>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p>
        </p:txBody>
      </p:sp>
    </p:spTree>
    <p:extLst>
      <p:ext uri="{BB962C8B-B14F-4D97-AF65-F5344CB8AC3E}">
        <p14:creationId xmlns:p14="http://schemas.microsoft.com/office/powerpoint/2010/main" val="33339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pPr>
                <a:defRPr/>
              </a:pPr>
              <a:t>23</a:t>
            </a:fld>
            <a:endParaRPr lang="en-US" altLang="en-US"/>
          </a:p>
        </p:txBody>
      </p:sp>
      <p:pic>
        <p:nvPicPr>
          <p:cNvPr id="2" name="Picture 1"/>
          <p:cNvPicPr>
            <a:picLocks noChangeAspect="1"/>
          </p:cNvPicPr>
          <p:nvPr/>
        </p:nvPicPr>
        <p:blipFill>
          <a:blip r:embed="rId2"/>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pPr>
                <a:defRPr/>
              </a:pPr>
              <a:t>24</a:t>
            </a:fld>
            <a:endParaRPr lang="en-US" altLang="en-US"/>
          </a:p>
        </p:txBody>
      </p:sp>
      <p:sp>
        <p:nvSpPr>
          <p:cNvPr id="8195" name="Title 1"/>
          <p:cNvSpPr txBox="1">
            <a:spLocks/>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a:blip r:embed="rId3"/>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a:grpSpLocks/>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headEnd/>
              <a:tailE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p>
          </p:txBody>
        </p:sp>
      </p:grpSp>
      <p:grpSp>
        <p:nvGrpSpPr>
          <p:cNvPr id="191516" name="Group 28"/>
          <p:cNvGrpSpPr>
            <a:grpSpLocks/>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headEnd/>
              <a:tailE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a:rPr>
              <a:t>Kirchhoff’s Current Law (KCL)</a:t>
            </a: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headEnd/>
            <a:tailEnd/>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p>
        </p:txBody>
      </p:sp>
      <p:sp>
        <p:nvSpPr>
          <p:cNvPr id="191515" name="Rectangle 27"/>
          <p:cNvSpPr>
            <a:spLocks noChangeArrowheads="1"/>
          </p:cNvSpPr>
          <p:nvPr/>
        </p:nvSpPr>
        <p:spPr bwMode="auto">
          <a:xfrm>
            <a:off x="1914526" y="1828800"/>
            <a:ext cx="6467475" cy="762000"/>
          </a:xfrm>
          <a:prstGeom prst="rect">
            <a:avLst/>
          </a:prstGeom>
          <a:noFill/>
          <a:ln w="9525">
            <a:noFill/>
            <a:miter lim="800000"/>
            <a:headEnd/>
            <a:tailEnd/>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headEnd/>
            <a:tailEnd/>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p>
        </p:txBody>
      </p:sp>
      <p:sp>
        <p:nvSpPr>
          <p:cNvPr id="191518" name="Rectangle 30"/>
          <p:cNvSpPr>
            <a:spLocks noChangeArrowheads="1"/>
          </p:cNvSpPr>
          <p:nvPr/>
        </p:nvSpPr>
        <p:spPr bwMode="auto">
          <a:xfrm>
            <a:off x="2143124" y="4419600"/>
            <a:ext cx="5400675" cy="762000"/>
          </a:xfrm>
          <a:prstGeom prst="rect">
            <a:avLst/>
          </a:prstGeom>
          <a:noFill/>
          <a:ln w="9525">
            <a:noFill/>
            <a:miter lim="800000"/>
            <a:headEnd/>
            <a:tailEnd/>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headEnd/>
            <a:tailEnd/>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1100" name="Formula" r:id="rId3" imgW="976630" imgH="152400" progId="">
                  <p:embed/>
                </p:oleObj>
              </mc:Choice>
              <mc:Fallback>
                <p:oleObj name="Formula" r:id="rId3" imgW="976630" imgH="152400" progId="">
                  <p:embed/>
                  <p:pic>
                    <p:nvPicPr>
                      <p:cNvPr id="3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extLst>
              <p:ext uri="{D42A27DB-BD31-4B8C-83A1-F6EECF244321}">
                <p14:modId xmlns:p14="http://schemas.microsoft.com/office/powerpoint/2010/main" val="2470155051"/>
              </p:ext>
            </p:extLst>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1101" name="Formula" r:id="rId5" imgW="789940" imgH="152400" progId="">
                  <p:embed/>
                </p:oleObj>
              </mc:Choice>
              <mc:Fallback>
                <p:oleObj name="Formula" r:id="rId5" imgW="789940" imgH="152400" progId="">
                  <p:embed/>
                  <p:pic>
                    <p:nvPicPr>
                      <p:cNvPr id="191521"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pPr>
                <a:defRPr/>
              </a:pPr>
              <a:t>26</a:t>
            </a:fld>
            <a:endParaRPr lang="en-US" altLang="en-US"/>
          </a:p>
        </p:txBody>
      </p:sp>
      <p:pic>
        <p:nvPicPr>
          <p:cNvPr id="1331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p>
          <a:p>
            <a:pPr lvl="1" indent="-246888"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pPr>
                <a:defRPr/>
              </a:pPr>
              <a:t>27</a:t>
            </a:fld>
            <a:endParaRPr lang="en-US" altLang="en-US"/>
          </a:p>
        </p:txBody>
      </p:sp>
      <p:sp>
        <p:nvSpPr>
          <p:cNvPr id="5" name="Content Placeholder 2"/>
          <p:cNvSpPr txBox="1">
            <a:spLocks/>
          </p:cNvSpPr>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p>
          <a:p>
            <a:pPr marL="640080" lvl="1" indent="-246888"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p>
          <a:p>
            <a:pPr lvl="1" indent="-246888"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p>
          <a:p>
            <a:pPr marL="496062"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6888"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a:blip r:embed="rId2"/>
                <a:stretch>
                  <a:fillRect l="-941" t="-59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28</a:t>
            </a:fld>
            <a:endParaRPr lang="en-US" altLang="en-US"/>
          </a:p>
        </p:txBody>
      </p:sp>
      <p:pic>
        <p:nvPicPr>
          <p:cNvPr id="6" name="Picture 5"/>
          <p:cNvPicPr>
            <a:picLocks noChangeAspect="1"/>
          </p:cNvPicPr>
          <p:nvPr/>
        </p:nvPicPr>
        <p:blipFill>
          <a:blip r:embed="rId3"/>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extLst>
      <p:ext uri="{BB962C8B-B14F-4D97-AF65-F5344CB8AC3E}">
        <p14:creationId xmlns:p14="http://schemas.microsoft.com/office/powerpoint/2010/main" val="705079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2383" name="Image" r:id="rId4" imgW="9289093" imgH="2376280" progId="Photoshop.Image.5">
                  <p:embed/>
                </p:oleObj>
              </mc:Choice>
              <mc:Fallback>
                <p:oleObj name="Image" r:id="rId4" imgW="9289093" imgH="2376280" progId="Photoshop.Image.5">
                  <p:embed/>
                  <p:pic>
                    <p:nvPicPr>
                      <p:cNvPr id="25602"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2384" name="Image" r:id="rId6" imgW="9403459" imgH="2693964" progId="Photoshop.Image.5">
                  <p:embed/>
                </p:oleObj>
              </mc:Choice>
              <mc:Fallback>
                <p:oleObj name="Image" r:id="rId6" imgW="9403459" imgH="2693964" progId="Photoshop.Image.5">
                  <p:embed/>
                  <p:pic>
                    <p:nvPicPr>
                      <p:cNvPr id="25603"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2385" name="Equation" r:id="rId8" imgW="723586" imgH="291973" progId="Equation.3">
                  <p:embed/>
                </p:oleObj>
              </mc:Choice>
              <mc:Fallback>
                <p:oleObj name="Equation" r:id="rId8" imgW="723586" imgH="291973" progId="Equation.3">
                  <p:embed/>
                  <p:pic>
                    <p:nvPicPr>
                      <p:cNvPr id="25604"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2386" name="Equation" r:id="rId10" imgW="837836" imgH="291973" progId="Equation.3">
                  <p:embed/>
                </p:oleObj>
              </mc:Choice>
              <mc:Fallback>
                <p:oleObj name="Equation" r:id="rId10" imgW="837836" imgH="291973" progId="Equation.3">
                  <p:embed/>
                  <p:pic>
                    <p:nvPicPr>
                      <p:cNvPr id="25605"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2387" name="Equation" r:id="rId12" imgW="723586" imgH="291973" progId="Equation.3">
                  <p:embed/>
                </p:oleObj>
              </mc:Choice>
              <mc:Fallback>
                <p:oleObj name="Equation" r:id="rId12" imgW="723586" imgH="291973" progId="Equation.3">
                  <p:embed/>
                  <p:pic>
                    <p:nvPicPr>
                      <p:cNvPr id="25606"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2388" name="Equation" r:id="rId13" imgW="1473200" imgH="292100" progId="Equation.3">
                  <p:embed/>
                </p:oleObj>
              </mc:Choice>
              <mc:Fallback>
                <p:oleObj name="Equation" r:id="rId13" imgW="1473200" imgH="292100" progId="Equation.3">
                  <p:embed/>
                  <p:pic>
                    <p:nvPicPr>
                      <p:cNvPr id="25607"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pPr>
                <a:defRPr/>
              </a:pPr>
              <a:t>29</a:t>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2389" name="Image" r:id="rId15" imgW="10420049" imgH="2325450" progId="Photoshop.Image.5">
                  <p:embed/>
                </p:oleObj>
              </mc:Choice>
              <mc:Fallback>
                <p:oleObj name="Image" r:id="rId15" imgW="10420049" imgH="2325450" progId="Photoshop.Image.5">
                  <p:embed/>
                  <p:pic>
                    <p:nvPicPr>
                      <p:cNvPr id="1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2390" name="Equation" r:id="rId17" imgW="710891" imgH="291973" progId="Equation.3">
                  <p:embed/>
                </p:oleObj>
              </mc:Choice>
              <mc:Fallback>
                <p:oleObj name="Equation" r:id="rId17" imgW="710891" imgH="291973" progId="Equation.3">
                  <p:embed/>
                  <p:pic>
                    <p:nvPicPr>
                      <p:cNvPr id="11"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2391" name="Equation" r:id="rId19" imgW="710891" imgH="291973" progId="Equation.3">
                  <p:embed/>
                </p:oleObj>
              </mc:Choice>
              <mc:Fallback>
                <p:oleObj name="Equation" r:id="rId19" imgW="710891" imgH="291973" progId="Equation.3">
                  <p:embed/>
                  <p:pic>
                    <p:nvPicPr>
                      <p:cNvPr id="12"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842F-D4A9-4785-8FC0-621479CCF3FB}"/>
              </a:ext>
            </a:extLst>
          </p:cNvPr>
          <p:cNvSpPr>
            <a:spLocks noGrp="1"/>
          </p:cNvSpPr>
          <p:nvPr>
            <p:ph type="title"/>
          </p:nvPr>
        </p:nvSpPr>
        <p:spPr/>
        <p:txBody>
          <a:bodyPr>
            <a:normAutofit/>
          </a:bodyPr>
          <a:lstStyle/>
          <a:p>
            <a:pPr algn="ctr"/>
            <a:r>
              <a:rPr lang="en-US" sz="4000" dirty="0">
                <a:solidFill>
                  <a:srgbClr val="000099"/>
                </a:solidFill>
              </a:rPr>
              <a:t>Transducers</a:t>
            </a:r>
          </a:p>
        </p:txBody>
      </p:sp>
      <p:sp>
        <p:nvSpPr>
          <p:cNvPr id="3" name="Content Placeholder 2">
            <a:extLst>
              <a:ext uri="{FF2B5EF4-FFF2-40B4-BE49-F238E27FC236}">
                <a16:creationId xmlns:a16="http://schemas.microsoft.com/office/drawing/2014/main" id="{ADEB9E8E-7FDE-4FF5-BAA4-605BD4E6604C}"/>
              </a:ext>
            </a:extLst>
          </p:cNvPr>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p>
          <a:p>
            <a:pPr lvl="2">
              <a:lnSpc>
                <a:spcPct val="110000"/>
              </a:lnSpc>
            </a:pPr>
            <a:r>
              <a:rPr lang="en-US" sz="2300" dirty="0">
                <a:solidFill>
                  <a:srgbClr val="006699"/>
                </a:solidFill>
                <a:latin typeface="Lucida Sans" panose="020B0602030504020204" pitchFamily="34" charset="0"/>
              </a:rPr>
              <a:t>take form of a sensor or an actuator</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p>
          <a:p>
            <a:pPr lvl="2">
              <a:lnSpc>
                <a:spcPct val="110000"/>
              </a:lnSpc>
            </a:pPr>
            <a:r>
              <a:rPr lang="en-US" sz="2300" dirty="0">
                <a:solidFill>
                  <a:srgbClr val="006699"/>
                </a:solidFill>
                <a:latin typeface="Lucida Sans" panose="020B0602030504020204" pitchFamily="34" charset="0"/>
              </a:rPr>
              <a:t>a device that detects/measures a signal or stimulus</a:t>
            </a:r>
          </a:p>
          <a:p>
            <a:pPr lvl="2">
              <a:lnSpc>
                <a:spcPct val="110000"/>
              </a:lnSpc>
            </a:pPr>
            <a:r>
              <a:rPr lang="en-US" sz="2300" dirty="0">
                <a:solidFill>
                  <a:srgbClr val="006699"/>
                </a:solidFill>
                <a:latin typeface="Lucida Sans" panose="020B0602030504020204" pitchFamily="34" charset="0"/>
              </a:rPr>
              <a:t>acquires information from the “real world”</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p>
          <a:p>
            <a:pPr lvl="2">
              <a:lnSpc>
                <a:spcPct val="110000"/>
              </a:lnSpc>
            </a:pPr>
            <a:r>
              <a:rPr lang="en-US" sz="2300" dirty="0">
                <a:solidFill>
                  <a:srgbClr val="006699"/>
                </a:solidFill>
                <a:latin typeface="Lucida Sans" panose="020B0602030504020204" pitchFamily="34" charset="0"/>
              </a:rPr>
              <a:t>a device that generates a signal or stimulus</a:t>
            </a:r>
          </a:p>
        </p:txBody>
      </p:sp>
      <p:pic>
        <p:nvPicPr>
          <p:cNvPr id="4" name="Picture 3">
            <a:extLst>
              <a:ext uri="{FF2B5EF4-FFF2-40B4-BE49-F238E27FC236}">
                <a16:creationId xmlns:a16="http://schemas.microsoft.com/office/drawing/2014/main" id="{853CB2CA-4337-4BEC-9B88-85297515C85D}"/>
              </a:ext>
            </a:extLst>
          </p:cNvPr>
          <p:cNvPicPr>
            <a:picLocks noChangeAspect="1"/>
          </p:cNvPicPr>
          <p:nvPr/>
        </p:nvPicPr>
        <p:blipFill>
          <a:blip r:embed="rId3"/>
          <a:stretch>
            <a:fillRect/>
          </a:stretch>
        </p:blipFill>
        <p:spPr>
          <a:xfrm>
            <a:off x="3593805" y="1642841"/>
            <a:ext cx="6305107" cy="1382885"/>
          </a:xfrm>
          <a:prstGeom prst="rect">
            <a:avLst/>
          </a:prstGeom>
        </p:spPr>
      </p:pic>
    </p:spTree>
    <p:extLst>
      <p:ext uri="{BB962C8B-B14F-4D97-AF65-F5344CB8AC3E}">
        <p14:creationId xmlns:p14="http://schemas.microsoft.com/office/powerpoint/2010/main" val="138853472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30</a:t>
            </a:fld>
            <a:endParaRPr lang="en-US" altLang="en-US"/>
          </a:p>
        </p:txBody>
      </p:sp>
    </p:spTree>
    <p:extLst>
      <p:ext uri="{BB962C8B-B14F-4D97-AF65-F5344CB8AC3E}">
        <p14:creationId xmlns:p14="http://schemas.microsoft.com/office/powerpoint/2010/main" val="2611432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31</a:t>
            </a:fld>
            <a:endParaRPr lang="en-US" altLang="en-US"/>
          </a:p>
        </p:txBody>
      </p:sp>
      <p:pic>
        <p:nvPicPr>
          <p:cNvPr id="5" name="Picture 4"/>
          <p:cNvPicPr>
            <a:picLocks noChangeAspect="1"/>
          </p:cNvPicPr>
          <p:nvPr/>
        </p:nvPicPr>
        <p:blipFill>
          <a:blip r:embed="rId2"/>
          <a:stretch>
            <a:fillRect/>
          </a:stretch>
        </p:blipFill>
        <p:spPr>
          <a:xfrm>
            <a:off x="8195931" y="3280145"/>
            <a:ext cx="2286000" cy="2224217"/>
          </a:xfrm>
          <a:prstGeom prst="rect">
            <a:avLst/>
          </a:prstGeom>
        </p:spPr>
      </p:pic>
    </p:spTree>
    <p:extLst>
      <p:ext uri="{BB962C8B-B14F-4D97-AF65-F5344CB8AC3E}">
        <p14:creationId xmlns:p14="http://schemas.microsoft.com/office/powerpoint/2010/main" val="2217050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32</a:t>
            </a:fld>
            <a:endParaRPr lang="en-US" altLang="en-US"/>
          </a:p>
        </p:txBody>
      </p:sp>
      <p:pic>
        <p:nvPicPr>
          <p:cNvPr id="6" name="Picture 5"/>
          <p:cNvPicPr>
            <a:picLocks noChangeAspect="1"/>
          </p:cNvPicPr>
          <p:nvPr/>
        </p:nvPicPr>
        <p:blipFill>
          <a:blip r:embed="rId2"/>
          <a:stretch>
            <a:fillRect/>
          </a:stretch>
        </p:blipFill>
        <p:spPr>
          <a:xfrm>
            <a:off x="8835656" y="3097255"/>
            <a:ext cx="2133600" cy="2143041"/>
          </a:xfrm>
          <a:prstGeom prst="rect">
            <a:avLst/>
          </a:prstGeom>
        </p:spPr>
      </p:pic>
    </p:spTree>
    <p:extLst>
      <p:ext uri="{BB962C8B-B14F-4D97-AF65-F5344CB8AC3E}">
        <p14:creationId xmlns:p14="http://schemas.microsoft.com/office/powerpoint/2010/main" val="2399915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33</a:t>
            </a:fld>
            <a:endParaRPr lang="en-US" altLang="en-US"/>
          </a:p>
        </p:txBody>
      </p:sp>
      <p:grpSp>
        <p:nvGrpSpPr>
          <p:cNvPr id="59" name="Group 119"/>
          <p:cNvGrpSpPr>
            <a:grpSpLocks/>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headE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tailEn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headE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a:grpSpLocks/>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a:grpSpLocks/>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headE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headE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headE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headEnd/>
              <a:tailEnd type="triangle" w="med" len="med"/>
            </a:ln>
          </p:spPr>
          <p:txBody>
            <a:bodyPr/>
            <a:lstStyle/>
            <a:p>
              <a:endParaRPr lang="en-US"/>
            </a:p>
          </p:txBody>
        </p:sp>
      </p:grpSp>
      <p:grpSp>
        <p:nvGrpSpPr>
          <p:cNvPr id="78" name="Group 118"/>
          <p:cNvGrpSpPr>
            <a:grpSpLocks/>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headEnd/>
              <a:tailE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headEnd/>
              <a:tailE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headEnd/>
              <a:tailE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headEnd/>
              <a:tailE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headEnd/>
              <a:tailE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headEnd/>
              <a:tailE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90" name="Freeform 22"/>
            <p:cNvSpPr>
              <a:spLocks/>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headEnd/>
              <a:tailEnd/>
            </a:ln>
          </p:spPr>
          <p:txBody>
            <a:bodyPr/>
            <a:lstStyle/>
            <a:p>
              <a:endParaRPr lang="en-US"/>
            </a:p>
          </p:txBody>
        </p:sp>
        <p:sp useBgFill="1">
          <p:nvSpPr>
            <p:cNvPr id="93" name="Freeform 26"/>
            <p:cNvSpPr>
              <a:spLocks/>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headEnd/>
              <a:tailE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headEnd/>
              <a:tailE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headEnd/>
              <a:tailE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headEnd/>
              <a:tailE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headEnd/>
              <a:tailE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headEnd/>
              <a:tailE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headEnd/>
              <a:tailE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headEnd/>
              <a:tailE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headEnd/>
              <a:tailE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headEnd/>
              <a:tailE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headEnd/>
              <a:tailE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116" name="Freeform 62"/>
            <p:cNvSpPr>
              <a:spLocks/>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a:t>
                </a:r>
                <a:r>
                  <a:rPr lang="en-US" sz="2200" dirty="0" err="1">
                    <a:solidFill>
                      <a:srgbClr val="006699"/>
                    </a:solidFill>
                    <a:latin typeface="Lucida Sans" panose="020B0602030504020204" pitchFamily="34" charset="0"/>
                  </a:rPr>
                  <a:t>enteringnegative</a:t>
                </a:r>
                <a:r>
                  <a:rPr lang="en-US" sz="2200" dirty="0">
                    <a:solidFill>
                      <a:srgbClr val="006699"/>
                    </a:solidFill>
                    <a:latin typeface="Lucida Sans" panose="020B0602030504020204" pitchFamily="34" charset="0"/>
                  </a:rPr>
                  <a:t>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a:blip r:embed="rId2"/>
                <a:stretch>
                  <a:fillRect l="-1232" t="-1252"/>
                </a:stretch>
              </a:blipFill>
            </p:spPr>
            <p:txBody>
              <a:bodyPr/>
              <a:lstStyle/>
              <a:p>
                <a:r>
                  <a:rPr lang="en-US">
                    <a:noFill/>
                  </a:rPr>
                  <a:t> </a:t>
                </a:r>
              </a:p>
            </p:txBody>
          </p:sp>
        </mc:Fallback>
      </mc:AlternateContent>
    </p:spTree>
    <p:extLst>
      <p:ext uri="{BB962C8B-B14F-4D97-AF65-F5344CB8AC3E}">
        <p14:creationId xmlns:p14="http://schemas.microsoft.com/office/powerpoint/2010/main" val="81322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34</a:t>
            </a:fld>
            <a:endParaRPr lang="en-US" altLang="en-US"/>
          </a:p>
        </p:txBody>
      </p:sp>
      <p:grpSp>
        <p:nvGrpSpPr>
          <p:cNvPr id="59" name="Group 119"/>
          <p:cNvGrpSpPr>
            <a:grpSpLocks/>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headE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tailEn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headE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a:grpSpLocks/>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a:grpSpLocks/>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headE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headE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headE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headEnd/>
              <a:tailEnd type="triangle" w="med" len="med"/>
            </a:ln>
          </p:spPr>
          <p:txBody>
            <a:bodyPr/>
            <a:lstStyle/>
            <a:p>
              <a:endParaRPr lang="en-US"/>
            </a:p>
          </p:txBody>
        </p:sp>
      </p:grpSp>
      <p:grpSp>
        <p:nvGrpSpPr>
          <p:cNvPr id="78" name="Group 118"/>
          <p:cNvGrpSpPr>
            <a:grpSpLocks/>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headEnd/>
              <a:tailE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headEnd/>
              <a:tailE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headEnd/>
              <a:tailE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headEnd/>
              <a:tailE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headEnd/>
              <a:tailE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headEnd/>
              <a:tailE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90" name="Freeform 22"/>
            <p:cNvSpPr>
              <a:spLocks/>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headEnd/>
              <a:tailEnd/>
            </a:ln>
          </p:spPr>
          <p:txBody>
            <a:bodyPr/>
            <a:lstStyle/>
            <a:p>
              <a:endParaRPr lang="en-US"/>
            </a:p>
          </p:txBody>
        </p:sp>
        <p:sp useBgFill="1">
          <p:nvSpPr>
            <p:cNvPr id="93" name="Freeform 26"/>
            <p:cNvSpPr>
              <a:spLocks/>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headEnd/>
              <a:tailE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headEnd/>
              <a:tailE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headEnd/>
              <a:tailE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headEnd/>
              <a:tailE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headEnd/>
              <a:tailE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headEnd/>
              <a:tailE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headEnd/>
              <a:tailE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headEnd/>
              <a:tailE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headEnd/>
              <a:tailE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headEnd/>
              <a:tailE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headEnd/>
              <a:tailE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116" name="Freeform 62"/>
            <p:cNvSpPr>
              <a:spLocks/>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a:blip r:embed="rId2"/>
                <a:stretch>
                  <a:fillRect l="-1283" t="-1280" r="-395"/>
                </a:stretch>
              </a:blipFill>
            </p:spPr>
            <p:txBody>
              <a:bodyPr/>
              <a:lstStyle/>
              <a:p>
                <a:r>
                  <a:rPr lang="en-US">
                    <a:noFill/>
                  </a:rPr>
                  <a:t> </a:t>
                </a:r>
              </a:p>
            </p:txBody>
          </p:sp>
        </mc:Fallback>
      </mc:AlternateContent>
    </p:spTree>
    <p:extLst>
      <p:ext uri="{BB962C8B-B14F-4D97-AF65-F5344CB8AC3E}">
        <p14:creationId xmlns:p14="http://schemas.microsoft.com/office/powerpoint/2010/main" val="276128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extLst>
              <p:ext uri="{D42A27DB-BD31-4B8C-83A1-F6EECF244321}">
                <p14:modId xmlns:p14="http://schemas.microsoft.com/office/powerpoint/2010/main" val="2786781286"/>
              </p:ext>
            </p:extLst>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3112" name="Image" r:id="rId3" imgW="5311684" imgH="3176844" progId="Photoshop.Image.5">
                  <p:embed/>
                </p:oleObj>
              </mc:Choice>
              <mc:Fallback>
                <p:oleObj name="Image" r:id="rId3" imgW="5311684" imgH="3176844" progId="Photoshop.Image.5">
                  <p:embed/>
                  <p:pic>
                    <p:nvPicPr>
                      <p:cNvPr id="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472" indent="-347472">
              <a:lnSpc>
                <a:spcPct val="120000"/>
              </a:lnSpc>
              <a:spcBef>
                <a:spcPts val="528"/>
              </a:spcBef>
            </a:pPr>
            <a:r>
              <a:rPr lang="en-US" sz="8800" dirty="0">
                <a:solidFill>
                  <a:srgbClr val="006699"/>
                </a:solidFill>
                <a:latin typeface="Lucida Sans" panose="020B0602030504020204" pitchFamily="34" charset="0"/>
              </a:rPr>
              <a:t>The loop does not have to be a physical loop however it has to belong to the same circuit</a:t>
            </a:r>
          </a:p>
          <a:p>
            <a:pPr marL="457200" indent="-457200">
              <a:lnSpc>
                <a:spcPct val="120000"/>
              </a:lnSpc>
              <a:spcBef>
                <a:spcPts val="528"/>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35</a:t>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a:blip r:embed="rId5"/>
                <a:stretch>
                  <a:fillRect t="-4082" b="-11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a:blip r:embed="rId6"/>
                <a:stretch>
                  <a:fillRect r="-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a:blip r:embed="rId7"/>
                <a:stretch>
                  <a:fillRect l="-1240" t="-2521" r="-2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a:blip r:embed="rId8"/>
                <a:stretch>
                  <a:fillRect l="-972" t="-1714"/>
                </a:stretch>
              </a:blipFill>
            </p:spPr>
            <p:txBody>
              <a:bodyPr/>
              <a:lstStyle/>
              <a:p>
                <a:r>
                  <a:rPr lang="en-US">
                    <a:noFill/>
                  </a:rPr>
                  <a:t> </a:t>
                </a:r>
              </a:p>
            </p:txBody>
          </p:sp>
        </mc:Fallback>
      </mc:AlternateContent>
    </p:spTree>
    <p:extLst>
      <p:ext uri="{BB962C8B-B14F-4D97-AF65-F5344CB8AC3E}">
        <p14:creationId xmlns:p14="http://schemas.microsoft.com/office/powerpoint/2010/main" val="370325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a:blip r:embed="rId2"/>
                <a:stretch>
                  <a:fillRect l="-392" t="-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36</a:t>
            </a:fld>
            <a:endParaRPr lang="en-US" altLang="en-US" dirty="0"/>
          </a:p>
        </p:txBody>
      </p:sp>
      <p:grpSp>
        <p:nvGrpSpPr>
          <p:cNvPr id="5" name="Group 119"/>
          <p:cNvGrpSpPr>
            <a:grpSpLocks/>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headE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tailEn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headE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a:grpSpLocks/>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headEnd/>
              <a:tailEnd/>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a:grpSpLocks/>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headE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headE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headE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headEnd/>
              <a:tailEnd type="triangle" w="med" len="med"/>
            </a:ln>
          </p:spPr>
          <p:txBody>
            <a:bodyPr/>
            <a:lstStyle/>
            <a:p>
              <a:endParaRPr lang="en-US"/>
            </a:p>
          </p:txBody>
        </p:sp>
      </p:grpSp>
      <p:grpSp>
        <p:nvGrpSpPr>
          <p:cNvPr id="21" name="Group 118"/>
          <p:cNvGrpSpPr>
            <a:grpSpLocks/>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headEnd/>
              <a:tailE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headEnd/>
              <a:tailE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headEnd/>
              <a:tailE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headEnd/>
              <a:tailE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headEnd/>
              <a:tailE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30" name="Line 19"/>
            <p:cNvSpPr>
              <a:spLocks noChangeShapeType="1"/>
            </p:cNvSpPr>
            <p:nvPr/>
          </p:nvSpPr>
          <p:spPr bwMode="auto">
            <a:xfrm>
              <a:off x="3895" y="1607"/>
              <a:ext cx="1234" cy="1"/>
            </a:xfrm>
            <a:prstGeom prst="line">
              <a:avLst/>
            </a:prstGeom>
            <a:grpFill/>
            <a:ln w="9525">
              <a:solidFill>
                <a:schemeClr val="tx2"/>
              </a:solidFill>
              <a:round/>
              <a:headEnd/>
              <a:tailE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32" name="Freeform 22"/>
            <p:cNvSpPr>
              <a:spLocks/>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headEnd/>
              <a:tailEnd/>
            </a:ln>
          </p:spPr>
          <p:txBody>
            <a:bodyPr/>
            <a:lstStyle/>
            <a:p>
              <a:endParaRPr lang="en-US"/>
            </a:p>
          </p:txBody>
        </p:sp>
        <p:sp useBgFill="1">
          <p:nvSpPr>
            <p:cNvPr id="34" name="Freeform 26"/>
            <p:cNvSpPr>
              <a:spLocks/>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headEnd/>
              <a:tailE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headEnd/>
              <a:tailE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headEnd/>
              <a:tailE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headEnd/>
              <a:tailE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headEnd/>
              <a:tailE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headEnd/>
              <a:tailE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headEnd/>
              <a:tailE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headEnd/>
              <a:tailE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headEnd/>
              <a:tailE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headEnd/>
              <a:tailE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49" name="Rectangle 54"/>
            <p:cNvSpPr>
              <a:spLocks noChangeArrowheads="1"/>
            </p:cNvSpPr>
            <p:nvPr/>
          </p:nvSpPr>
          <p:spPr bwMode="auto">
            <a:xfrm>
              <a:off x="4544" y="3130"/>
              <a:ext cx="364" cy="116"/>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headEnd/>
              <a:tailE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useBgFill="1">
          <p:nvSpPr>
            <p:cNvPr id="52" name="Freeform 62"/>
            <p:cNvSpPr>
              <a:spLocks/>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headEnd/>
              <a:tailE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57" name="Text Box 77"/>
            <p:cNvSpPr txBox="1">
              <a:spLocks noChangeArrowheads="1"/>
            </p:cNvSpPr>
            <p:nvPr/>
          </p:nvSpPr>
          <p:spPr bwMode="auto">
            <a:xfrm>
              <a:off x="4116" y="2159"/>
              <a:ext cx="268" cy="212"/>
            </a:xfrm>
            <a:prstGeom prst="rect">
              <a:avLst/>
            </a:prstGeom>
            <a:grp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p>
        </p:txBody>
      </p:sp>
    </p:spTree>
    <p:extLst>
      <p:ext uri="{BB962C8B-B14F-4D97-AF65-F5344CB8AC3E}">
        <p14:creationId xmlns:p14="http://schemas.microsoft.com/office/powerpoint/2010/main" val="245223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4394" name="Image" r:id="rId4" imgW="4841511" imgH="2922697" progId="Photoshop.Image.5">
                  <p:embed/>
                </p:oleObj>
              </mc:Choice>
              <mc:Fallback>
                <p:oleObj name="Image" r:id="rId4" imgW="4841511" imgH="2922697" progId="Photoshop.Image.5">
                  <p:embed/>
                  <p:pic>
                    <p:nvPicPr>
                      <p:cNvPr id="378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4395" name="Equation" r:id="rId6" imgW="2145960" imgH="291960" progId="Equation.3">
                  <p:embed/>
                </p:oleObj>
              </mc:Choice>
              <mc:Fallback>
                <p:oleObj name="Equation" r:id="rId6" imgW="2145960" imgH="291960" progId="Equation.3">
                  <p:embed/>
                  <p:pic>
                    <p:nvPicPr>
                      <p:cNvPr id="37891" name="Object 3"/>
                      <p:cNvPicPr>
                        <a:picLocks noChangeAspect="1" noChangeArrowheads="1"/>
                      </p:cNvPicPr>
                      <p:nvPr/>
                    </p:nvPicPr>
                    <p:blipFill>
                      <a:blip r:embed="rId7"/>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a:spLocks/>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4396" name="Image" r:id="rId8" imgW="3202259" imgH="762174" progId="Photoshop.Image.5">
                  <p:embed/>
                </p:oleObj>
              </mc:Choice>
              <mc:Fallback>
                <p:oleObj name="Image" r:id="rId8" imgW="3202259" imgH="762174" progId="Photoshop.Image.5">
                  <p:embed/>
                  <p:pic>
                    <p:nvPicPr>
                      <p:cNvPr id="3072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a:spLocks/>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4397" name="Image" r:id="rId10" imgW="4676315" imgH="711362" progId="Photoshop.Image.5">
                  <p:embed/>
                </p:oleObj>
              </mc:Choice>
              <mc:Fallback>
                <p:oleObj name="Image" r:id="rId10" imgW="4676315" imgH="711362" progId="Photoshop.Image.5">
                  <p:embed/>
                  <p:pic>
                    <p:nvPicPr>
                      <p:cNvPr id="3072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a:spLocks/>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4398" name="Image" r:id="rId12" imgW="2897282" imgH="711362" progId="Photoshop.Image.5">
                  <p:embed/>
                </p:oleObj>
              </mc:Choice>
              <mc:Fallback>
                <p:oleObj name="Image" r:id="rId12" imgW="2897282" imgH="711362" progId="Photoshop.Image.5">
                  <p:embed/>
                  <p:pic>
                    <p:nvPicPr>
                      <p:cNvPr id="3073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4399" name="Image" r:id="rId14" imgW="4905048" imgH="2782916" progId="Photoshop.Image.5">
                  <p:embed/>
                </p:oleObj>
              </mc:Choice>
              <mc:Fallback>
                <p:oleObj name="Image" r:id="rId14" imgW="4905048" imgH="2782916" progId="Photoshop.Image.5">
                  <p:embed/>
                  <p:pic>
                    <p:nvPicPr>
                      <p:cNvPr id="30732"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a:spLocks/>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4400" name="Image" r:id="rId16" imgW="3303918" imgH="609739" progId="Photoshop.Image.5">
                  <p:embed/>
                </p:oleObj>
              </mc:Choice>
              <mc:Fallback>
                <p:oleObj name="Image" r:id="rId16" imgW="3303918" imgH="609739" progId="Photoshop.Image.5">
                  <p:embed/>
                  <p:pic>
                    <p:nvPicPr>
                      <p:cNvPr id="30734"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a:spLocks/>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4401" name="Image" r:id="rId18" imgW="3469114" imgH="533522" progId="Photoshop.Image.5">
                  <p:embed/>
                </p:oleObj>
              </mc:Choice>
              <mc:Fallback>
                <p:oleObj name="Image" r:id="rId18" imgW="3469114" imgH="533522" progId="Photoshop.Image.5">
                  <p:embed/>
                  <p:pic>
                    <p:nvPicPr>
                      <p:cNvPr id="30736"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pPr>
                <a:defRPr/>
              </a:pPr>
              <a:t>37</a:t>
            </a:fld>
            <a:endParaRPr lang="en-US" altLang="en-US"/>
          </a:p>
        </p:txBody>
      </p:sp>
      <p:sp>
        <p:nvSpPr>
          <p:cNvPr id="18" name="Title 1"/>
          <p:cNvSpPr txBox="1">
            <a:spLocks/>
          </p:cNvSpPr>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a:rPr>
              <a:t>KVL Examples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1681" b="-5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38</a:t>
            </a:fld>
            <a:endParaRPr lang="en-US" altLang="en-US"/>
          </a:p>
        </p:txBody>
      </p:sp>
      <p:pic>
        <p:nvPicPr>
          <p:cNvPr id="6" name="Picture 5"/>
          <p:cNvPicPr>
            <a:picLocks noChangeAspect="1"/>
          </p:cNvPicPr>
          <p:nvPr/>
        </p:nvPicPr>
        <p:blipFill>
          <a:blip r:embed="rId3"/>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extLst>
      <p:ext uri="{BB962C8B-B14F-4D97-AF65-F5344CB8AC3E}">
        <p14:creationId xmlns:p14="http://schemas.microsoft.com/office/powerpoint/2010/main" val="1991178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pPr>
                <a:defRPr/>
              </a:pPr>
              <a:t>39</a:t>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a:blip r:embed="rId9"/>
                <a:stretch>
                  <a:fillRect l="-12698" t="-3046" r="-1587"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a:blip r:embed="rId10"/>
                <a:stretch>
                  <a:fillRect l="-12698" t="-3289" r="-6349" b="-9211"/>
                </a:stretch>
              </a:blipFill>
            </p:spPr>
            <p:txBody>
              <a:bodyPr/>
              <a:lstStyle/>
              <a:p>
                <a:r>
                  <a:rPr lang="en-US">
                    <a:noFill/>
                  </a:rPr>
                  <a:t> </a:t>
                </a: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a:blip r:embed="rId12"/>
                <a:stretch>
                  <a:fillRect l="-12698" t="-3974" r="-6349" b="-9934"/>
                </a:stretch>
              </a:blipFill>
            </p:spPr>
            <p:txBody>
              <a:bodyPr/>
              <a:lstStyle/>
              <a:p>
                <a:r>
                  <a:rPr lang="en-US">
                    <a:noFill/>
                  </a:rPr>
                  <a:t> </a:t>
                </a: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a:blip r:embed="rId14"/>
                <a:stretch>
                  <a:fillRect l="-6400" t="-8197" r="-3200" b="-24590"/>
                </a:stretch>
              </a:blipFill>
            </p:spPr>
            <p:txBody>
              <a:bodyPr/>
              <a:lstStyle/>
              <a:p>
                <a:r>
                  <a:rPr lang="en-US">
                    <a:noFill/>
                  </a:rPr>
                  <a:t> </a:t>
                </a: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a:blip r:embed="rId16"/>
                <a:stretch>
                  <a:fillRect l="-12698" t="-3289" r="-7937" b="-9211"/>
                </a:stretch>
              </a:blipFill>
            </p:spPr>
            <p:txBody>
              <a:bodyPr/>
              <a:lstStyle/>
              <a:p>
                <a:r>
                  <a:rPr lang="en-US">
                    <a:noFill/>
                  </a:rPr>
                  <a:t> </a:t>
                </a: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a:rPr>
              <a:t>Identify distinguished nodes</a:t>
            </a:r>
          </a:p>
        </p:txBody>
      </p:sp>
      <mc:AlternateContent xmlns:mc="http://schemas.openxmlformats.org/markup-compatibility/2006" xmlns:a14="http://schemas.microsoft.com/office/drawing/2010/main">
        <mc:Choice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xmlns="">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a:blip r:embed="rId17"/>
                <a:stretch>
                  <a:fillRect l="-687" t="-8197" b="-24590"/>
                </a:stretch>
              </a:blipFill>
            </p:spPr>
            <p:txBody>
              <a:bodyPr/>
              <a:lstStyle/>
              <a:p>
                <a:r>
                  <a:rPr lang="en-US">
                    <a:noFill/>
                  </a:rPr>
                  <a:t> </a:t>
                </a: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Assign arbitrary currents</a:t>
            </a:r>
          </a:p>
        </p:txBody>
      </p:sp>
      <mc:AlternateContent xmlns:mc="http://schemas.openxmlformats.org/markup-compatibility/2006" xmlns:a14="http://schemas.microsoft.com/office/drawing/2010/main">
        <mc:Choice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a:blip r:embed="rId18"/>
                <a:stretch>
                  <a:fillRect l="-97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a:blip r:embed="rId19"/>
                <a:stretch>
                  <a:fillRect l="-99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a:blip r:embed="rId20"/>
                <a:stretch>
                  <a:fillRect l="-1552" b="-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a:blip r:embed="rId21"/>
                <a:stretch>
                  <a:fillRect l="-1217" t="-3333"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a:blip r:embed="rId22"/>
                <a:stretch>
                  <a:fillRect l="-1042" t="-6557"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a:blip r:embed="rId23"/>
                <a:stretch>
                  <a:fillRect l="-938" t="-1639"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a:blip r:embed="rId24"/>
                <a:stretch>
                  <a:fillRect l="-2062" b="-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a:blip r:embed="rId25"/>
                <a:stretch>
                  <a:fillRect l="-589" t="-1639"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a:blip r:embed="rId26"/>
                <a:stretch>
                  <a:fillRect l="-1431" t="-6557"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a:blip r:embed="rId27"/>
                <a:stretch>
                  <a:fillRect l="-881" t="-3279" b="-19672"/>
                </a:stretch>
              </a:blipFill>
            </p:spPr>
            <p:txBody>
              <a:bodyPr/>
              <a:lstStyle/>
              <a:p>
                <a:r>
                  <a:rPr lang="en-US">
                    <a:noFill/>
                  </a:rPr>
                  <a:t> </a:t>
                </a: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a:rPr>
              <a:t>P.S. 1- Potential Losses for KVL, and 2- entering currents are negative for KCL are adopted here.</a:t>
            </a:r>
          </a:p>
        </p:txBody>
      </p:sp>
    </p:spTree>
    <p:extLst>
      <p:ext uri="{BB962C8B-B14F-4D97-AF65-F5344CB8AC3E}">
        <p14:creationId xmlns:p14="http://schemas.microsoft.com/office/powerpoint/2010/main" val="7498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96D9-3752-477C-942E-FD1DC5707D38}"/>
              </a:ext>
            </a:extLst>
          </p:cNvPr>
          <p:cNvSpPr>
            <a:spLocks noGrp="1"/>
          </p:cNvSpPr>
          <p:nvPr>
            <p:ph type="title"/>
          </p:nvPr>
        </p:nvSpPr>
        <p:spPr/>
        <p:txBody>
          <a:bodyPr>
            <a:normAutofit/>
          </a:bodyPr>
          <a:lstStyle/>
          <a:p>
            <a:pPr algn="ctr"/>
            <a:r>
              <a:rPr lang="en-US" sz="4000" dirty="0">
                <a:solidFill>
                  <a:srgbClr val="000099"/>
                </a:solidFill>
              </a:rPr>
              <a:t>Sensor Systems</a:t>
            </a:r>
          </a:p>
        </p:txBody>
      </p:sp>
      <p:sp>
        <p:nvSpPr>
          <p:cNvPr id="3" name="Content Placeholder 2">
            <a:extLst>
              <a:ext uri="{FF2B5EF4-FFF2-40B4-BE49-F238E27FC236}">
                <a16:creationId xmlns:a16="http://schemas.microsoft.com/office/drawing/2014/main" id="{DCEC0469-4A2D-4094-8AB0-B4B53C211406}"/>
              </a:ext>
            </a:extLst>
          </p:cNvPr>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p>
          <a:p>
            <a:pPr>
              <a:spcBef>
                <a:spcPts val="500"/>
              </a:spcBef>
            </a:pPr>
            <a:r>
              <a:rPr lang="en-US" sz="2000" dirty="0">
                <a:solidFill>
                  <a:srgbClr val="006699"/>
                </a:solidFill>
                <a:latin typeface="Lucida Sans" panose="020B0602030504020204" pitchFamily="34" charset="0"/>
              </a:rPr>
              <a:t>Typical Electronic Sensor “System” consist of two transducers:</a:t>
            </a: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p>
          <a:p>
            <a:pPr marL="0">
              <a:spcBef>
                <a:spcPts val="500"/>
              </a:spcBef>
              <a:buNone/>
            </a:pPr>
            <a:r>
              <a:rPr lang="en-US" sz="2000" dirty="0">
                <a:solidFill>
                  <a:srgbClr val="006699"/>
                </a:solidFill>
                <a:latin typeface="Lucida Sans" panose="020B0602030504020204" pitchFamily="34" charset="0"/>
              </a:rPr>
              <a:t>   Physical domain into another</a:t>
            </a: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p>
        </p:txBody>
      </p:sp>
      <p:pic>
        <p:nvPicPr>
          <p:cNvPr id="5" name="Picture 4">
            <a:extLst>
              <a:ext uri="{FF2B5EF4-FFF2-40B4-BE49-F238E27FC236}">
                <a16:creationId xmlns:a16="http://schemas.microsoft.com/office/drawing/2014/main" id="{1B2CA60D-E137-4237-AE29-D8BD80DBEB3C}"/>
              </a:ext>
            </a:extLst>
          </p:cNvPr>
          <p:cNvPicPr>
            <a:picLocks noChangeAspect="1"/>
          </p:cNvPicPr>
          <p:nvPr/>
        </p:nvPicPr>
        <p:blipFill>
          <a:blip r:embed="rId2"/>
          <a:stretch>
            <a:fillRect/>
          </a:stretch>
        </p:blipFill>
        <p:spPr>
          <a:xfrm>
            <a:off x="1654752" y="1971573"/>
            <a:ext cx="7514943" cy="1810443"/>
          </a:xfrm>
          <a:prstGeom prst="rect">
            <a:avLst/>
          </a:prstGeom>
        </p:spPr>
      </p:pic>
    </p:spTree>
    <p:extLst>
      <p:ext uri="{BB962C8B-B14F-4D97-AF65-F5344CB8AC3E}">
        <p14:creationId xmlns:p14="http://schemas.microsoft.com/office/powerpoint/2010/main" val="3120550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5381" name="Image" r:id="rId4" imgW="3570773" imgH="4523826" progId="Photoshop.Image.5">
                  <p:embed/>
                </p:oleObj>
              </mc:Choice>
              <mc:Fallback>
                <p:oleObj name="Image" r:id="rId4" imgW="3570773" imgH="4523826" progId="Photoshop.Image.5">
                  <p:embed/>
                  <p:pic>
                    <p:nvPicPr>
                      <p:cNvPr id="419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5382" name="Equation" r:id="rId6" imgW="1180588" imgH="888614" progId="Equation.3">
                  <p:embed/>
                </p:oleObj>
              </mc:Choice>
              <mc:Fallback>
                <p:oleObj name="Equation" r:id="rId6" imgW="1180588" imgH="888614" progId="Equation.3">
                  <p:embed/>
                  <p:pic>
                    <p:nvPicPr>
                      <p:cNvPr id="4198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5383" name="Image" r:id="rId8" imgW="5146488" imgH="2782916" progId="Photoshop.Image.5">
                  <p:embed/>
                </p:oleObj>
              </mc:Choice>
              <mc:Fallback>
                <p:oleObj name="Image" r:id="rId8" imgW="5146488" imgH="2782916" progId="Photoshop.Image.5">
                  <p:embed/>
                  <p:pic>
                    <p:nvPicPr>
                      <p:cNvPr id="4198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5384" name="Equation" r:id="rId10" imgW="3073400" imgH="292100" progId="Equation.3">
                  <p:embed/>
                </p:oleObj>
              </mc:Choice>
              <mc:Fallback>
                <p:oleObj name="Equation" r:id="rId10" imgW="3073400" imgH="292100" progId="Equation.3">
                  <p:embed/>
                  <p:pic>
                    <p:nvPicPr>
                      <p:cNvPr id="4198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5385" name="Image" r:id="rId12" imgW="5743735" imgH="2859160" progId="Photoshop.Image.5">
                  <p:embed/>
                </p:oleObj>
              </mc:Choice>
              <mc:Fallback>
                <p:oleObj name="Image" r:id="rId12" imgW="5743735" imgH="2859160" progId="Photoshop.Image.5">
                  <p:embed/>
                  <p:pic>
                    <p:nvPicPr>
                      <p:cNvPr id="4199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5386" name="Image" r:id="rId14" imgW="1880692" imgH="2693964" progId="Photoshop.Image.5">
                  <p:embed/>
                </p:oleObj>
              </mc:Choice>
              <mc:Fallback>
                <p:oleObj name="Image" r:id="rId14" imgW="1880692" imgH="2693964" progId="Photoshop.Image.5">
                  <p:embed/>
                  <p:pic>
                    <p:nvPicPr>
                      <p:cNvPr id="41992"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5387" name="Equation" r:id="rId16" imgW="190500" imgH="736600" progId="Equation.3">
                  <p:embed/>
                </p:oleObj>
              </mc:Choice>
              <mc:Fallback>
                <p:oleObj name="Equation" r:id="rId16" imgW="190500" imgH="736600" progId="Equation.3">
                  <p:embed/>
                  <p:pic>
                    <p:nvPicPr>
                      <p:cNvPr id="41993"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pPr>
                <a:defRPr/>
              </a:pPr>
              <a:t>40</a:t>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p>
        </p:txBody>
      </p:sp>
      <p:sp>
        <p:nvSpPr>
          <p:cNvPr id="18" name="Title 1"/>
          <p:cNvSpPr txBox="1">
            <a:spLocks/>
          </p:cNvSpPr>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a:rPr>
              <a:t>Exercises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a:extLst>
              <a:ext uri="{FF2B5EF4-FFF2-40B4-BE49-F238E27FC236}">
                <a16:creationId xmlns:a16="http://schemas.microsoft.com/office/drawing/2014/main" id="{E6C89C38-E028-4CCD-81E3-D8E14206645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pPr eaLnBrk="1" hangingPunct="1"/>
              <a:t>41</a:t>
            </a:fld>
            <a:endParaRPr lang="en-US" altLang="en-US">
              <a:latin typeface="Verdana" panose="020B0604030504040204" pitchFamily="34" charset="0"/>
            </a:endParaRPr>
          </a:p>
        </p:txBody>
      </p:sp>
      <p:sp>
        <p:nvSpPr>
          <p:cNvPr id="141315" name="Rectangle 3">
            <a:extLst>
              <a:ext uri="{FF2B5EF4-FFF2-40B4-BE49-F238E27FC236}">
                <a16:creationId xmlns:a16="http://schemas.microsoft.com/office/drawing/2014/main" id="{C70A74A0-D91C-49AD-BA5E-16CBF12047E0}"/>
              </a:ext>
            </a:extLst>
          </p:cNvPr>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p>
          <a:p>
            <a:pPr eaLnBrk="1" hangingPunct="1">
              <a:lnSpc>
                <a:spcPct val="80000"/>
              </a:lnSpc>
              <a:buFontTx/>
              <a:buNone/>
            </a:pPr>
            <a:r>
              <a:rPr lang="en-US" altLang="en-US" sz="2000" u="sng" dirty="0"/>
              <a:t>where</a:t>
            </a:r>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p>
          <a:p>
            <a:pPr>
              <a:lnSpc>
                <a:spcPct val="80000"/>
              </a:lnSpc>
            </a:pPr>
            <a:r>
              <a:rPr lang="en-US" altLang="en-US" sz="2400" dirty="0">
                <a:solidFill>
                  <a:srgbClr val="006699"/>
                </a:solidFill>
                <a:latin typeface="Lucida Sans" panose="020B0602030504020204" pitchFamily="34" charset="0"/>
              </a:rPr>
              <a:t>ω  = the angular frequency in radians/s</a:t>
            </a:r>
          </a:p>
          <a:p>
            <a:pPr>
              <a:lnSpc>
                <a:spcPct val="80000"/>
              </a:lnSpc>
            </a:pPr>
            <a:r>
              <a:rPr lang="en-US" altLang="en-US" sz="2400" dirty="0">
                <a:solidFill>
                  <a:srgbClr val="006699"/>
                </a:solidFill>
                <a:latin typeface="Lucida Sans" panose="020B0602030504020204" pitchFamily="34" charset="0"/>
              </a:rPr>
              <a:t>Ф =  the phase</a:t>
            </a:r>
          </a:p>
          <a:p>
            <a:pPr>
              <a:lnSpc>
                <a:spcPct val="80000"/>
              </a:lnSpc>
            </a:pPr>
            <a:r>
              <a:rPr lang="en-US" altLang="en-US" sz="2400" dirty="0">
                <a:solidFill>
                  <a:srgbClr val="006699"/>
                </a:solidFill>
                <a:latin typeface="Lucida Sans" panose="020B0602030504020204" pitchFamily="34" charset="0"/>
              </a:rPr>
              <a:t>T = Period</a:t>
            </a:r>
          </a:p>
        </p:txBody>
      </p:sp>
      <p:sp>
        <p:nvSpPr>
          <p:cNvPr id="6148" name="Rectangle 2">
            <a:extLst>
              <a:ext uri="{FF2B5EF4-FFF2-40B4-BE49-F238E27FC236}">
                <a16:creationId xmlns:a16="http://schemas.microsoft.com/office/drawing/2014/main" id="{80FEF4A1-1376-4D5D-A06F-0161085E5A93}"/>
              </a:ext>
            </a:extLst>
          </p:cNvPr>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a:rPr>
              <a:t>Sinusoids</a:t>
            </a:r>
          </a:p>
        </p:txBody>
      </p:sp>
      <p:sp>
        <p:nvSpPr>
          <p:cNvPr id="6149" name="Rectangle 14">
            <a:extLst>
              <a:ext uri="{FF2B5EF4-FFF2-40B4-BE49-F238E27FC236}">
                <a16:creationId xmlns:a16="http://schemas.microsoft.com/office/drawing/2014/main" id="{14F5DA54-982D-4942-A002-37FB47CF2A9E}"/>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a:extLst>
              <a:ext uri="{FF2B5EF4-FFF2-40B4-BE49-F238E27FC236}">
                <a16:creationId xmlns:a16="http://schemas.microsoft.com/office/drawing/2014/main" id="{DF23D2CE-2205-4E5B-8A6D-417067E7D2F4}"/>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a:extLst>
              <a:ext uri="{FF2B5EF4-FFF2-40B4-BE49-F238E27FC236}">
                <a16:creationId xmlns:a16="http://schemas.microsoft.com/office/drawing/2014/main" id="{78D89674-97EE-45C0-BBAA-47976D35B7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50012"/>
          <a:stretch/>
        </p:blipFill>
        <p:spPr>
          <a:xfrm>
            <a:off x="3418368" y="3211167"/>
            <a:ext cx="4529470" cy="1834266"/>
          </a:xfrm>
          <a:noFill/>
        </p:spPr>
      </p:pic>
      <p:graphicFrame>
        <p:nvGraphicFramePr>
          <p:cNvPr id="141341" name="Object 29">
            <a:extLst>
              <a:ext uri="{FF2B5EF4-FFF2-40B4-BE49-F238E27FC236}">
                <a16:creationId xmlns:a16="http://schemas.microsoft.com/office/drawing/2014/main" id="{286CDFB8-9EE7-41BB-9ED5-EC57EC87E0A3}"/>
              </a:ext>
            </a:extLst>
          </p:cNvPr>
          <p:cNvGraphicFramePr>
            <a:graphicFrameLocks noChangeAspect="1"/>
          </p:cNvGraphicFramePr>
          <p:nvPr>
            <p:extLst>
              <p:ext uri="{D42A27DB-BD31-4B8C-83A1-F6EECF244321}">
                <p14:modId xmlns:p14="http://schemas.microsoft.com/office/powerpoint/2010/main" val="2453651400"/>
              </p:ext>
            </p:extLst>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6182" name="Equation" r:id="rId4" imgW="1270000" imgH="228600" progId="Equation.3">
                  <p:embed/>
                </p:oleObj>
              </mc:Choice>
              <mc:Fallback>
                <p:oleObj name="Equation" r:id="rId4" imgW="1270000" imgH="228600" progId="Equation.3">
                  <p:embed/>
                  <p:pic>
                    <p:nvPicPr>
                      <p:cNvPr id="141341" name="Object 29">
                        <a:extLst>
                          <a:ext uri="{FF2B5EF4-FFF2-40B4-BE49-F238E27FC236}">
                            <a16:creationId xmlns:a16="http://schemas.microsoft.com/office/drawing/2014/main" id="{286CDFB8-9EE7-41BB-9ED5-EC57EC87E0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a:extLst>
              <a:ext uri="{FF2B5EF4-FFF2-40B4-BE49-F238E27FC236}">
                <a16:creationId xmlns:a16="http://schemas.microsoft.com/office/drawing/2014/main" id="{F8839DA0-95D3-4BB2-A155-3ED07DA77BC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pPr eaLnBrk="1" hangingPunct="1"/>
              <a:t>42</a:t>
            </a:fld>
            <a:endParaRPr lang="en-US" altLang="en-US">
              <a:latin typeface="Verdana" panose="020B0604030504040204" pitchFamily="34" charset="0"/>
            </a:endParaRPr>
          </a:p>
        </p:txBody>
      </p:sp>
      <p:sp>
        <p:nvSpPr>
          <p:cNvPr id="7171" name="Rectangle 3">
            <a:extLst>
              <a:ext uri="{FF2B5EF4-FFF2-40B4-BE49-F238E27FC236}">
                <a16:creationId xmlns:a16="http://schemas.microsoft.com/office/drawing/2014/main" id="{97A5C718-0A36-4216-BC76-9267BF38DEB0}"/>
              </a:ext>
            </a:extLst>
          </p:cNvPr>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a:rPr>
              <a:t>Sinusoids</a:t>
            </a:r>
          </a:p>
        </p:txBody>
      </p:sp>
      <p:sp>
        <p:nvSpPr>
          <p:cNvPr id="7172" name="Rectangle 4">
            <a:extLst>
              <a:ext uri="{FF2B5EF4-FFF2-40B4-BE49-F238E27FC236}">
                <a16:creationId xmlns:a16="http://schemas.microsoft.com/office/drawing/2014/main" id="{F0CA2B2F-C4AA-4BCA-A10B-58A2685D8E81}"/>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a:extLst>
              <a:ext uri="{FF2B5EF4-FFF2-40B4-BE49-F238E27FC236}">
                <a16:creationId xmlns:a16="http://schemas.microsoft.com/office/drawing/2014/main" id="{C74C5121-0856-42CC-B1AB-6C9DC045A823}"/>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a:extLst>
              <a:ext uri="{FF2B5EF4-FFF2-40B4-BE49-F238E27FC236}">
                <a16:creationId xmlns:a16="http://schemas.microsoft.com/office/drawing/2014/main" id="{9A683FF8-3822-42BC-86F8-F27AA3B79427}"/>
              </a:ext>
            </a:extLst>
          </p:cNvPr>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p>
        </p:txBody>
      </p:sp>
      <p:sp>
        <p:nvSpPr>
          <p:cNvPr id="7175" name="Rectangle 17">
            <a:extLst>
              <a:ext uri="{FF2B5EF4-FFF2-40B4-BE49-F238E27FC236}">
                <a16:creationId xmlns:a16="http://schemas.microsoft.com/office/drawing/2014/main" id="{9B8385D1-9F16-4FEE-A452-7A5BEEB1CB33}"/>
              </a:ext>
            </a:extLst>
          </p:cNvPr>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a:extLst>
              <a:ext uri="{FF2B5EF4-FFF2-40B4-BE49-F238E27FC236}">
                <a16:creationId xmlns:a16="http://schemas.microsoft.com/office/drawing/2014/main" id="{A0DDAC36-6995-47A1-90B8-70C92683D1DC}"/>
              </a:ext>
            </a:extLst>
          </p:cNvPr>
          <p:cNvGrpSpPr>
            <a:grpSpLocks/>
          </p:cNvGrpSpPr>
          <p:nvPr/>
        </p:nvGrpSpPr>
        <p:grpSpPr bwMode="auto">
          <a:xfrm>
            <a:off x="3505200" y="2286000"/>
            <a:ext cx="5257800" cy="3048000"/>
            <a:chOff x="1008" y="1632"/>
            <a:chExt cx="3696" cy="2064"/>
          </a:xfrm>
        </p:grpSpPr>
        <p:grpSp>
          <p:nvGrpSpPr>
            <p:cNvPr id="7182" name="Group 10">
              <a:extLst>
                <a:ext uri="{FF2B5EF4-FFF2-40B4-BE49-F238E27FC236}">
                  <a16:creationId xmlns:a16="http://schemas.microsoft.com/office/drawing/2014/main" id="{4F815AFD-25DB-4B6C-BB3D-A2C3DF12494A}"/>
                </a:ext>
              </a:extLst>
            </p:cNvPr>
            <p:cNvGrpSpPr>
              <a:grpSpLocks/>
            </p:cNvGrpSpPr>
            <p:nvPr/>
          </p:nvGrpSpPr>
          <p:grpSpPr bwMode="auto">
            <a:xfrm>
              <a:off x="1008" y="1632"/>
              <a:ext cx="3696" cy="2064"/>
              <a:chOff x="1800" y="6361"/>
              <a:chExt cx="8280" cy="5715"/>
            </a:xfrm>
          </p:grpSpPr>
          <p:pic>
            <p:nvPicPr>
              <p:cNvPr id="7184" name="Picture 11" descr="09-002">
                <a:extLst>
                  <a:ext uri="{FF2B5EF4-FFF2-40B4-BE49-F238E27FC236}">
                    <a16:creationId xmlns:a16="http://schemas.microsoft.com/office/drawing/2014/main" id="{63127701-7820-4114-B6AC-5581023A4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a:extLst>
                  <a:ext uri="{FF2B5EF4-FFF2-40B4-BE49-F238E27FC236}">
                    <a16:creationId xmlns:a16="http://schemas.microsoft.com/office/drawing/2014/main" id="{2ABB0788-FA07-47D0-A29F-30D2BE4A6826}"/>
                  </a:ext>
                </a:extLst>
              </p:cNvPr>
              <p:cNvSpPr>
                <a:spLocks noChangeShapeType="1"/>
              </p:cNvSpPr>
              <p:nvPr/>
            </p:nvSpPr>
            <p:spPr bwMode="auto">
              <a:xfrm>
                <a:off x="7560" y="9180"/>
                <a:ext cx="0" cy="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7186" name="Line 13">
                <a:extLst>
                  <a:ext uri="{FF2B5EF4-FFF2-40B4-BE49-F238E27FC236}">
                    <a16:creationId xmlns:a16="http://schemas.microsoft.com/office/drawing/2014/main" id="{3AD18568-1D91-4DF2-94C8-D4F1A275DE6B}"/>
                  </a:ext>
                </a:extLst>
              </p:cNvPr>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a:extLst>
                <a:ext uri="{FF2B5EF4-FFF2-40B4-BE49-F238E27FC236}">
                  <a16:creationId xmlns:a16="http://schemas.microsoft.com/office/drawing/2014/main" id="{46036BF2-01CE-4975-9732-BC1FBFFA57C3}"/>
                </a:ext>
              </a:extLst>
            </p:cNvPr>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7278" name="Equation" r:id="rId4" imgW="507780" imgH="393529" progId="Equation.3">
                    <p:embed/>
                  </p:oleObj>
                </mc:Choice>
                <mc:Fallback>
                  <p:oleObj name="Equation" r:id="rId4" imgW="507780" imgH="393529" progId="Equation.3">
                    <p:embed/>
                    <p:pic>
                      <p:nvPicPr>
                        <p:cNvPr id="7183" name="Object 16">
                          <a:extLst>
                            <a:ext uri="{FF2B5EF4-FFF2-40B4-BE49-F238E27FC236}">
                              <a16:creationId xmlns:a16="http://schemas.microsoft.com/office/drawing/2014/main" id="{46036BF2-01CE-4975-9732-BC1FBFFA57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a:extLst>
              <a:ext uri="{FF2B5EF4-FFF2-40B4-BE49-F238E27FC236}">
                <a16:creationId xmlns:a16="http://schemas.microsoft.com/office/drawing/2014/main" id="{247F4455-0FF1-4482-9FF8-6ABED67EFB38}"/>
              </a:ext>
            </a:extLst>
          </p:cNvPr>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a:extLst>
              <a:ext uri="{FF2B5EF4-FFF2-40B4-BE49-F238E27FC236}">
                <a16:creationId xmlns:a16="http://schemas.microsoft.com/office/drawing/2014/main" id="{D75367A6-2306-4C81-A22B-E3D942A05B3C}"/>
              </a:ext>
            </a:extLst>
          </p:cNvPr>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7279" name="Equation" r:id="rId6" imgW="622030" imgH="393529" progId="Equation.3">
                  <p:embed/>
                </p:oleObj>
              </mc:Choice>
              <mc:Fallback>
                <p:oleObj name="Equation" r:id="rId6" imgW="622030" imgH="393529" progId="Equation.3">
                  <p:embed/>
                  <p:pic>
                    <p:nvPicPr>
                      <p:cNvPr id="243730" name="Object 18">
                        <a:extLst>
                          <a:ext uri="{FF2B5EF4-FFF2-40B4-BE49-F238E27FC236}">
                            <a16:creationId xmlns:a16="http://schemas.microsoft.com/office/drawing/2014/main" id="{D75367A6-2306-4C81-A22B-E3D942A05B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a:extLst>
              <a:ext uri="{FF2B5EF4-FFF2-40B4-BE49-F238E27FC236}">
                <a16:creationId xmlns:a16="http://schemas.microsoft.com/office/drawing/2014/main" id="{E8114DFE-7C19-4827-9182-C0041C561B6F}"/>
              </a:ext>
            </a:extLst>
          </p:cNvPr>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a:extLst>
              <a:ext uri="{FF2B5EF4-FFF2-40B4-BE49-F238E27FC236}">
                <a16:creationId xmlns:a16="http://schemas.microsoft.com/office/drawing/2014/main" id="{700645A3-7DF5-4DAA-BC96-850AF941FED3}"/>
              </a:ext>
            </a:extLst>
          </p:cNvPr>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7280" name="Equation" r:id="rId8" imgW="545626" imgH="203024" progId="Equation.3">
                  <p:embed/>
                </p:oleObj>
              </mc:Choice>
              <mc:Fallback>
                <p:oleObj name="Equation" r:id="rId8" imgW="545626" imgH="203024" progId="Equation.3">
                  <p:embed/>
                  <p:pic>
                    <p:nvPicPr>
                      <p:cNvPr id="243732" name="Object 20">
                        <a:extLst>
                          <a:ext uri="{FF2B5EF4-FFF2-40B4-BE49-F238E27FC236}">
                            <a16:creationId xmlns:a16="http://schemas.microsoft.com/office/drawing/2014/main" id="{700645A3-7DF5-4DAA-BC96-850AF941FE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a:extLst>
              <a:ext uri="{FF2B5EF4-FFF2-40B4-BE49-F238E27FC236}">
                <a16:creationId xmlns:a16="http://schemas.microsoft.com/office/drawing/2014/main" id="{D1C785E7-E952-4917-ADC2-6CCDCA5744A4}"/>
              </a:ext>
            </a:extLst>
          </p:cNvPr>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663" indent="-347663" eaLnBrk="0" hangingPunct="0">
              <a:spcBef>
                <a:spcPct val="20000"/>
              </a:spcBef>
              <a:buChar char="•"/>
              <a:tabLst>
                <a:tab pos="290513"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513"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513"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513"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513"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513"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a:extLst>
              <a:ext uri="{FF2B5EF4-FFF2-40B4-BE49-F238E27FC236}">
                <a16:creationId xmlns:a16="http://schemas.microsoft.com/office/drawing/2014/main" id="{29C15853-AA31-40D7-B4E4-D2A523758C1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pPr eaLnBrk="1" hangingPunct="1"/>
              <a:t>43</a:t>
            </a:fld>
            <a:endParaRPr lang="en-US" altLang="en-US">
              <a:latin typeface="Verdana" panose="020B0604030504040204" pitchFamily="34" charset="0"/>
            </a:endParaRPr>
          </a:p>
        </p:txBody>
      </p:sp>
      <p:sp>
        <p:nvSpPr>
          <p:cNvPr id="18435" name="Rectangle 2">
            <a:extLst>
              <a:ext uri="{FF2B5EF4-FFF2-40B4-BE49-F238E27FC236}">
                <a16:creationId xmlns:a16="http://schemas.microsoft.com/office/drawing/2014/main" id="{7D64FDED-E308-41CD-AFFC-E6747CD6D57C}"/>
              </a:ext>
            </a:extLst>
          </p:cNvPr>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p>
        </p:txBody>
      </p:sp>
      <p:sp>
        <p:nvSpPr>
          <p:cNvPr id="18436" name="Rectangle 3">
            <a:extLst>
              <a:ext uri="{FF2B5EF4-FFF2-40B4-BE49-F238E27FC236}">
                <a16:creationId xmlns:a16="http://schemas.microsoft.com/office/drawing/2014/main" id="{F03FAE02-91E3-47A8-83BC-802E4C6BB350}"/>
              </a:ext>
            </a:extLst>
          </p:cNvPr>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a:rPr>
              <a:t>Phasors</a:t>
            </a:r>
          </a:p>
        </p:txBody>
      </p:sp>
      <p:sp>
        <p:nvSpPr>
          <p:cNvPr id="18437" name="Rectangle 4">
            <a:extLst>
              <a:ext uri="{FF2B5EF4-FFF2-40B4-BE49-F238E27FC236}">
                <a16:creationId xmlns:a16="http://schemas.microsoft.com/office/drawing/2014/main" id="{FB574EC2-0EF2-4734-B3BF-AA841EFC98A8}"/>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a:extLst>
              <a:ext uri="{FF2B5EF4-FFF2-40B4-BE49-F238E27FC236}">
                <a16:creationId xmlns:a16="http://schemas.microsoft.com/office/drawing/2014/main" id="{A88270A5-AEE4-46F8-81EB-104500C5518A}"/>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a:extLst>
              <a:ext uri="{FF2B5EF4-FFF2-40B4-BE49-F238E27FC236}">
                <a16:creationId xmlns:a16="http://schemas.microsoft.com/office/drawing/2014/main" id="{AAC2C435-013B-4979-B56E-A58240543FD2}"/>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a:extLst>
              <a:ext uri="{FF2B5EF4-FFF2-40B4-BE49-F238E27FC236}">
                <a16:creationId xmlns:a16="http://schemas.microsoft.com/office/drawing/2014/main" id="{509BE7F6-9887-4547-B6F4-46B3CC787E11}"/>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a:extLst>
              <a:ext uri="{FF2B5EF4-FFF2-40B4-BE49-F238E27FC236}">
                <a16:creationId xmlns:a16="http://schemas.microsoft.com/office/drawing/2014/main" id="{90AFC158-77F1-4DF0-A264-EF734371F12B}"/>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a:extLst>
              <a:ext uri="{FF2B5EF4-FFF2-40B4-BE49-F238E27FC236}">
                <a16:creationId xmlns:a16="http://schemas.microsoft.com/office/drawing/2014/main" id="{5C172F3C-F1AF-4E57-A87A-57A7DC78DDD0}"/>
              </a:ext>
            </a:extLst>
          </p:cNvPr>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a:extLst>
              <a:ext uri="{FF2B5EF4-FFF2-40B4-BE49-F238E27FC236}">
                <a16:creationId xmlns:a16="http://schemas.microsoft.com/office/drawing/2014/main" id="{557EE62C-A072-4031-AF67-90B5FD2BD80A}"/>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a:extLst>
              <a:ext uri="{FF2B5EF4-FFF2-40B4-BE49-F238E27FC236}">
                <a16:creationId xmlns:a16="http://schemas.microsoft.com/office/drawing/2014/main" id="{47CEE791-8BAA-4856-B02C-91A05D4BAD5E}"/>
              </a:ext>
            </a:extLst>
          </p:cNvPr>
          <p:cNvGraphicFramePr>
            <a:graphicFrameLocks noChangeAspect="1"/>
          </p:cNvGraphicFramePr>
          <p:nvPr>
            <p:extLst>
              <p:ext uri="{D42A27DB-BD31-4B8C-83A1-F6EECF244321}">
                <p14:modId xmlns:p14="http://schemas.microsoft.com/office/powerpoint/2010/main" val="170738023"/>
              </p:ext>
            </p:extLst>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8338" name="Equation" r:id="rId5" imgW="571252" imgH="203112" progId="Equation.3">
                  <p:embed/>
                </p:oleObj>
              </mc:Choice>
              <mc:Fallback>
                <p:oleObj name="Equation" r:id="rId5" imgW="571252" imgH="203112" progId="Equation.3">
                  <p:embed/>
                  <p:pic>
                    <p:nvPicPr>
                      <p:cNvPr id="18444" name="Object 13">
                        <a:extLst>
                          <a:ext uri="{FF2B5EF4-FFF2-40B4-BE49-F238E27FC236}">
                            <a16:creationId xmlns:a16="http://schemas.microsoft.com/office/drawing/2014/main" id="{47CEE791-8BAA-4856-B02C-91A05D4BAD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a:extLst>
              <a:ext uri="{FF2B5EF4-FFF2-40B4-BE49-F238E27FC236}">
                <a16:creationId xmlns:a16="http://schemas.microsoft.com/office/drawing/2014/main" id="{C474ACF2-5C31-4335-9017-D2BC53C4E453}"/>
              </a:ext>
            </a:extLst>
          </p:cNvPr>
          <p:cNvGraphicFramePr>
            <a:graphicFrameLocks noChangeAspect="1"/>
          </p:cNvGraphicFramePr>
          <p:nvPr>
            <p:extLst>
              <p:ext uri="{D42A27DB-BD31-4B8C-83A1-F6EECF244321}">
                <p14:modId xmlns:p14="http://schemas.microsoft.com/office/powerpoint/2010/main" val="2274175949"/>
              </p:ext>
            </p:extLst>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8339" name="Equation" r:id="rId7" imgW="1777229" imgH="203112" progId="Equation.3">
                  <p:embed/>
                </p:oleObj>
              </mc:Choice>
              <mc:Fallback>
                <p:oleObj name="Equation" r:id="rId7" imgW="1777229" imgH="203112" progId="Equation.3">
                  <p:embed/>
                  <p:pic>
                    <p:nvPicPr>
                      <p:cNvPr id="18446" name="Object 17">
                        <a:extLst>
                          <a:ext uri="{FF2B5EF4-FFF2-40B4-BE49-F238E27FC236}">
                            <a16:creationId xmlns:a16="http://schemas.microsoft.com/office/drawing/2014/main" id="{C474ACF2-5C31-4335-9017-D2BC53C4E4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a:extLst>
              <a:ext uri="{FF2B5EF4-FFF2-40B4-BE49-F238E27FC236}">
                <a16:creationId xmlns:a16="http://schemas.microsoft.com/office/drawing/2014/main" id="{2A7750FF-314B-4D51-9286-A316351DFCA9}"/>
              </a:ext>
            </a:extLst>
          </p:cNvPr>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138"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p>
        </p:txBody>
      </p:sp>
      <p:sp>
        <p:nvSpPr>
          <p:cNvPr id="18448" name="Rectangle 21">
            <a:extLst>
              <a:ext uri="{FF2B5EF4-FFF2-40B4-BE49-F238E27FC236}">
                <a16:creationId xmlns:a16="http://schemas.microsoft.com/office/drawing/2014/main" id="{09C1EA48-8DE5-445A-9A44-EE741B8AF132}"/>
              </a:ext>
            </a:extLst>
          </p:cNvPr>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a:extLst>
              <a:ext uri="{FF2B5EF4-FFF2-40B4-BE49-F238E27FC236}">
                <a16:creationId xmlns:a16="http://schemas.microsoft.com/office/drawing/2014/main" id="{AE45238D-4E42-407E-8BEB-79D9E14D4917}"/>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a:extLst>
              <a:ext uri="{FF2B5EF4-FFF2-40B4-BE49-F238E27FC236}">
                <a16:creationId xmlns:a16="http://schemas.microsoft.com/office/drawing/2014/main" id="{B11CD265-5EA2-4074-BF19-545A4793EE85}"/>
              </a:ext>
            </a:extLst>
          </p:cNvPr>
          <p:cNvGrpSpPr>
            <a:grpSpLocks/>
          </p:cNvGrpSpPr>
          <p:nvPr/>
        </p:nvGrpSpPr>
        <p:grpSpPr bwMode="auto">
          <a:xfrm>
            <a:off x="6705600" y="5105400"/>
            <a:ext cx="2971800" cy="1371600"/>
            <a:chOff x="3264" y="3216"/>
            <a:chExt cx="1872" cy="864"/>
          </a:xfrm>
        </p:grpSpPr>
        <p:sp>
          <p:nvSpPr>
            <p:cNvPr id="18451" name="Rectangle 27">
              <a:extLst>
                <a:ext uri="{FF2B5EF4-FFF2-40B4-BE49-F238E27FC236}">
                  <a16:creationId xmlns:a16="http://schemas.microsoft.com/office/drawing/2014/main" id="{70069D12-7C2D-474B-A56E-668E85824416}"/>
                </a:ext>
              </a:extLst>
            </p:cNvPr>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headEnd/>
              <a:tailEnd/>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a:extLst>
                <a:ext uri="{FF2B5EF4-FFF2-40B4-BE49-F238E27FC236}">
                  <a16:creationId xmlns:a16="http://schemas.microsoft.com/office/drawing/2014/main" id="{721415B8-498D-43AF-9882-48996B4D83DA}"/>
                </a:ext>
              </a:extLst>
            </p:cNvPr>
            <p:cNvGrpSpPr>
              <a:grpSpLocks/>
            </p:cNvGrpSpPr>
            <p:nvPr/>
          </p:nvGrpSpPr>
          <p:grpSpPr bwMode="auto">
            <a:xfrm>
              <a:off x="3360" y="3312"/>
              <a:ext cx="1536" cy="672"/>
              <a:chOff x="3072" y="3312"/>
              <a:chExt cx="1536" cy="672"/>
            </a:xfrm>
          </p:grpSpPr>
          <p:graphicFrame>
            <p:nvGraphicFramePr>
              <p:cNvPr id="18453" name="Object 20">
                <a:extLst>
                  <a:ext uri="{FF2B5EF4-FFF2-40B4-BE49-F238E27FC236}">
                    <a16:creationId xmlns:a16="http://schemas.microsoft.com/office/drawing/2014/main" id="{1E1F9EFD-10B8-4CC3-91E1-0624210839ED}"/>
                  </a:ext>
                </a:extLst>
              </p:cNvPr>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8340" name="Equation" r:id="rId9" imgW="863225" imgH="279279" progId="Equation.3">
                      <p:embed/>
                    </p:oleObj>
                  </mc:Choice>
                  <mc:Fallback>
                    <p:oleObj name="Equation" r:id="rId9" imgW="863225" imgH="279279" progId="Equation.3">
                      <p:embed/>
                      <p:pic>
                        <p:nvPicPr>
                          <p:cNvPr id="18453" name="Object 20">
                            <a:extLst>
                              <a:ext uri="{FF2B5EF4-FFF2-40B4-BE49-F238E27FC236}">
                                <a16:creationId xmlns:a16="http://schemas.microsoft.com/office/drawing/2014/main" id="{1E1F9EFD-10B8-4CC3-91E1-0624210839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a:extLst>
                  <a:ext uri="{FF2B5EF4-FFF2-40B4-BE49-F238E27FC236}">
                    <a16:creationId xmlns:a16="http://schemas.microsoft.com/office/drawing/2014/main" id="{8CC312D4-605C-447A-8F50-856AFB7E4559}"/>
                  </a:ext>
                </a:extLst>
              </p:cNvPr>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8341" name="Equation" r:id="rId11" imgW="736280" imgH="393529" progId="Equation.3">
                      <p:embed/>
                    </p:oleObj>
                  </mc:Choice>
                  <mc:Fallback>
                    <p:oleObj name="Equation" r:id="rId11" imgW="736280" imgH="393529" progId="Equation.3">
                      <p:embed/>
                      <p:pic>
                        <p:nvPicPr>
                          <p:cNvPr id="18454" name="Object 24">
                            <a:extLst>
                              <a:ext uri="{FF2B5EF4-FFF2-40B4-BE49-F238E27FC236}">
                                <a16:creationId xmlns:a16="http://schemas.microsoft.com/office/drawing/2014/main" id="{8CC312D4-605C-447A-8F50-856AFB7E45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a:extLst>
                  <a:ext uri="{FF2B5EF4-FFF2-40B4-BE49-F238E27FC236}">
                    <a16:creationId xmlns:a16="http://schemas.microsoft.com/office/drawing/2014/main" id="{5A0518CC-F8D1-40D1-98EA-BD9F1CC076F9}"/>
                  </a:ext>
                </a:extLst>
              </p:cNvPr>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a:extLst>
              <a:ext uri="{FF2B5EF4-FFF2-40B4-BE49-F238E27FC236}">
                <a16:creationId xmlns:a16="http://schemas.microsoft.com/office/drawing/2014/main" id="{6888C6F7-36B9-4287-AF56-329B5CB3BDA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pPr eaLnBrk="1" hangingPunct="1"/>
              <a:t>44</a:t>
            </a:fld>
            <a:endParaRPr lang="en-US" altLang="en-US">
              <a:latin typeface="Verdana" panose="020B0604030504040204" pitchFamily="34" charset="0"/>
            </a:endParaRPr>
          </a:p>
        </p:txBody>
      </p:sp>
      <p:sp>
        <p:nvSpPr>
          <p:cNvPr id="16389" name="Rectangle 2">
            <a:extLst>
              <a:ext uri="{FF2B5EF4-FFF2-40B4-BE49-F238E27FC236}">
                <a16:creationId xmlns:a16="http://schemas.microsoft.com/office/drawing/2014/main" id="{9B4A186F-75FE-41F5-B27E-BA85A2693FB3}"/>
              </a:ext>
            </a:extLst>
          </p:cNvPr>
          <p:cNvSpPr>
            <a:spLocks noGrp="1" noChangeArrowheads="1"/>
          </p:cNvSpPr>
          <p:nvPr>
            <p:ph type="body" sz="half" idx="1"/>
          </p:nvPr>
        </p:nvSpPr>
        <p:spPr>
          <a:xfrm>
            <a:off x="668079" y="1677988"/>
            <a:ext cx="8305800" cy="2436812"/>
          </a:xfrm>
        </p:spPr>
        <p:txBody>
          <a:bodyPr>
            <a:normAutofit fontScale="92500" lnSpcReduction="10000"/>
          </a:bodyPr>
          <a:lstStyle/>
          <a:p>
            <a:pPr marL="623888" indent="-398463"/>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p>
          <a:p>
            <a:pPr marL="623888" indent="-398463">
              <a:buNone/>
            </a:pPr>
            <a:r>
              <a:rPr lang="en-US" altLang="zh-TW" sz="2400" dirty="0">
                <a:ea typeface="PMingLiU" panose="020B0604030504040204" pitchFamily="18" charset="-120"/>
              </a:rPr>
              <a:t>    </a:t>
            </a:r>
          </a:p>
          <a:p>
            <a:pPr marL="623888" indent="-398463">
              <a:buNone/>
            </a:pPr>
            <a:endParaRPr lang="en-US" altLang="zh-TW" sz="2400" dirty="0">
              <a:ea typeface="PMingLiU" panose="020B0604030504040204" pitchFamily="18" charset="-120"/>
            </a:endParaRPr>
          </a:p>
          <a:p>
            <a:pPr marL="623888" indent="-398463">
              <a:buNone/>
            </a:pPr>
            <a:r>
              <a:rPr lang="en-US" altLang="zh-TW" dirty="0">
                <a:ea typeface="PMingLiU" panose="020B0604030504040204" pitchFamily="18" charset="-120"/>
              </a:rPr>
              <a:t>	</a:t>
            </a:r>
          </a:p>
          <a:p>
            <a:pPr marL="623888" indent="-398463">
              <a:buNone/>
            </a:pPr>
            <a:r>
              <a:rPr lang="en-US" altLang="zh-TW" dirty="0">
                <a:ea typeface="PMingLiU" panose="020B0604030504040204" pitchFamily="18" charset="-120"/>
              </a:rPr>
              <a:t>                    (time domain) 		(phasor domain)</a:t>
            </a:r>
            <a:endParaRPr lang="en-US" altLang="en-US" dirty="0"/>
          </a:p>
          <a:p>
            <a:pPr marL="623888" indent="-398463">
              <a:buNone/>
            </a:pPr>
            <a:endParaRPr lang="en-US" altLang="en-US" dirty="0"/>
          </a:p>
        </p:txBody>
      </p:sp>
      <p:sp>
        <p:nvSpPr>
          <p:cNvPr id="19460" name="Rectangle 4">
            <a:extLst>
              <a:ext uri="{FF2B5EF4-FFF2-40B4-BE49-F238E27FC236}">
                <a16:creationId xmlns:a16="http://schemas.microsoft.com/office/drawing/2014/main" id="{6EAE5AF7-E3AE-44FE-B372-625EAE134DC9}"/>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a:extLst>
              <a:ext uri="{FF2B5EF4-FFF2-40B4-BE49-F238E27FC236}">
                <a16:creationId xmlns:a16="http://schemas.microsoft.com/office/drawing/2014/main" id="{228025EB-EB19-490F-B367-0A6092ED3C55}"/>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a:extLst>
              <a:ext uri="{FF2B5EF4-FFF2-40B4-BE49-F238E27FC236}">
                <a16:creationId xmlns:a16="http://schemas.microsoft.com/office/drawing/2014/main" id="{9EE2F4F4-452D-4E49-90AF-E97D4AF3CDA9}"/>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a:extLst>
              <a:ext uri="{FF2B5EF4-FFF2-40B4-BE49-F238E27FC236}">
                <a16:creationId xmlns:a16="http://schemas.microsoft.com/office/drawing/2014/main" id="{EA9CC363-F3FF-4511-9F19-09C3488E9D58}"/>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a:extLst>
              <a:ext uri="{FF2B5EF4-FFF2-40B4-BE49-F238E27FC236}">
                <a16:creationId xmlns:a16="http://schemas.microsoft.com/office/drawing/2014/main" id="{92BBF30E-C7B0-4EF3-8586-1F40844F9E3B}"/>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a:extLst>
              <a:ext uri="{FF2B5EF4-FFF2-40B4-BE49-F238E27FC236}">
                <a16:creationId xmlns:a16="http://schemas.microsoft.com/office/drawing/2014/main" id="{C7CE26CE-6F4F-47C2-B65E-62AC1FC37F8A}"/>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a:extLst>
              <a:ext uri="{FF2B5EF4-FFF2-40B4-BE49-F238E27FC236}">
                <a16:creationId xmlns:a16="http://schemas.microsoft.com/office/drawing/2014/main" id="{66C491AF-BDDB-41CA-90FD-B87C5BCA22E0}"/>
              </a:ext>
            </a:extLst>
          </p:cNvPr>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a:extLst>
              <a:ext uri="{FF2B5EF4-FFF2-40B4-BE49-F238E27FC236}">
                <a16:creationId xmlns:a16="http://schemas.microsoft.com/office/drawing/2014/main" id="{45567F88-8C45-4904-BACE-13C12875759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a:extLst>
              <a:ext uri="{FF2B5EF4-FFF2-40B4-BE49-F238E27FC236}">
                <a16:creationId xmlns:a16="http://schemas.microsoft.com/office/drawing/2014/main" id="{2DA9F248-CB93-4AAC-80CB-CE99A68D5C45}"/>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a:extLst>
              <a:ext uri="{FF2B5EF4-FFF2-40B4-BE49-F238E27FC236}">
                <a16:creationId xmlns:a16="http://schemas.microsoft.com/office/drawing/2014/main" id="{D1CFE1A6-3BF0-4AD2-A18B-9716DA80A8B8}"/>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a:extLst>
              <a:ext uri="{FF2B5EF4-FFF2-40B4-BE49-F238E27FC236}">
                <a16:creationId xmlns:a16="http://schemas.microsoft.com/office/drawing/2014/main" id="{EFF25B31-80F7-4C6A-BF05-852AD3617258}"/>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a:extLst>
              <a:ext uri="{FF2B5EF4-FFF2-40B4-BE49-F238E27FC236}">
                <a16:creationId xmlns:a16="http://schemas.microsoft.com/office/drawing/2014/main" id="{D1ABDF91-6A79-44F7-9919-661293699C6E}"/>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a:extLst>
              <a:ext uri="{FF2B5EF4-FFF2-40B4-BE49-F238E27FC236}">
                <a16:creationId xmlns:a16="http://schemas.microsoft.com/office/drawing/2014/main" id="{38434EFE-7C46-4CF2-8C5B-B985FBDA7270}"/>
              </a:ext>
            </a:extLst>
          </p:cNvPr>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a:extLst>
              <a:ext uri="{FF2B5EF4-FFF2-40B4-BE49-F238E27FC236}">
                <a16:creationId xmlns:a16="http://schemas.microsoft.com/office/drawing/2014/main" id="{0CEB1935-2AD6-4619-AA4E-907B22BA0630}"/>
              </a:ext>
            </a:extLst>
          </p:cNvPr>
          <p:cNvGrpSpPr>
            <a:grpSpLocks/>
          </p:cNvGrpSpPr>
          <p:nvPr/>
        </p:nvGrpSpPr>
        <p:grpSpPr bwMode="auto">
          <a:xfrm>
            <a:off x="1363286" y="2819401"/>
            <a:ext cx="7091363" cy="728663"/>
            <a:chOff x="285" y="1941"/>
            <a:chExt cx="4467" cy="459"/>
          </a:xfrm>
        </p:grpSpPr>
        <p:graphicFrame>
          <p:nvGraphicFramePr>
            <p:cNvPr id="19477" name="Object 17">
              <a:extLst>
                <a:ext uri="{FF2B5EF4-FFF2-40B4-BE49-F238E27FC236}">
                  <a16:creationId xmlns:a16="http://schemas.microsoft.com/office/drawing/2014/main" id="{A9B0FFD3-4F23-42F0-A062-DF5B5525B9BE}"/>
                </a:ext>
              </a:extLst>
            </p:cNvPr>
            <p:cNvGraphicFramePr>
              <a:graphicFrameLocks noChangeAspect="1"/>
            </p:cNvGraphicFramePr>
            <p:nvPr>
              <p:extLst>
                <p:ext uri="{D42A27DB-BD31-4B8C-83A1-F6EECF244321}">
                  <p14:modId xmlns:p14="http://schemas.microsoft.com/office/powerpoint/2010/main" val="1245987016"/>
                </p:ext>
              </p:extLst>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9290" name="Equation" r:id="rId3" imgW="1295400" imgH="228600" progId="Equation.3">
                    <p:embed/>
                  </p:oleObj>
                </mc:Choice>
                <mc:Fallback>
                  <p:oleObj name="Equation" r:id="rId3" imgW="1295400" imgH="228600" progId="Equation.3">
                    <p:embed/>
                    <p:pic>
                      <p:nvPicPr>
                        <p:cNvPr id="19477" name="Object 17">
                          <a:extLst>
                            <a:ext uri="{FF2B5EF4-FFF2-40B4-BE49-F238E27FC236}">
                              <a16:creationId xmlns:a16="http://schemas.microsoft.com/office/drawing/2014/main" id="{A9B0FFD3-4F23-42F0-A062-DF5B5525B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a:extLst>
                <a:ext uri="{FF2B5EF4-FFF2-40B4-BE49-F238E27FC236}">
                  <a16:creationId xmlns:a16="http://schemas.microsoft.com/office/drawing/2014/main" id="{FACACE35-7779-48D8-8EF9-55547D57EB89}"/>
                </a:ext>
              </a:extLst>
            </p:cNvPr>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9291" name="Equation" r:id="rId5" imgW="711200" imgH="228600" progId="Equation.3">
                    <p:embed/>
                  </p:oleObj>
                </mc:Choice>
                <mc:Fallback>
                  <p:oleObj name="Equation" r:id="rId5" imgW="711200" imgH="228600" progId="Equation.3">
                    <p:embed/>
                    <p:pic>
                      <p:nvPicPr>
                        <p:cNvPr id="19478" name="Object 23">
                          <a:extLst>
                            <a:ext uri="{FF2B5EF4-FFF2-40B4-BE49-F238E27FC236}">
                              <a16:creationId xmlns:a16="http://schemas.microsoft.com/office/drawing/2014/main" id="{FACACE35-7779-48D8-8EF9-55547D57EB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a:extLst>
                <a:ext uri="{FF2B5EF4-FFF2-40B4-BE49-F238E27FC236}">
                  <a16:creationId xmlns:a16="http://schemas.microsoft.com/office/drawing/2014/main" id="{394B453A-DC1F-4C30-8C81-E00690D0FC1B}"/>
                </a:ext>
              </a:extLst>
            </p:cNvPr>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a:extLst>
              <a:ext uri="{FF2B5EF4-FFF2-40B4-BE49-F238E27FC236}">
                <a16:creationId xmlns:a16="http://schemas.microsoft.com/office/drawing/2014/main" id="{5B3C8B0C-0898-4B20-A95C-40E531024488}"/>
              </a:ext>
            </a:extLst>
          </p:cNvPr>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a:extLst>
              <a:ext uri="{FF2B5EF4-FFF2-40B4-BE49-F238E27FC236}">
                <a16:creationId xmlns:a16="http://schemas.microsoft.com/office/drawing/2014/main" id="{50951DC9-F0F6-48E1-8AF9-73B1D748DE35}"/>
              </a:ext>
            </a:extLst>
          </p:cNvPr>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663"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p>
        </p:txBody>
      </p:sp>
      <p:sp>
        <p:nvSpPr>
          <p:cNvPr id="19476" name="Rectangle 3">
            <a:extLst>
              <a:ext uri="{FF2B5EF4-FFF2-40B4-BE49-F238E27FC236}">
                <a16:creationId xmlns:a16="http://schemas.microsoft.com/office/drawing/2014/main" id="{ED8BA2E6-6549-4BCE-9FA4-AA7E8E0F074F}"/>
              </a:ext>
            </a:extLst>
          </p:cNvPr>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a:rPr>
              <a:t>Phasors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a:extLst>
              <a:ext uri="{FF2B5EF4-FFF2-40B4-BE49-F238E27FC236}">
                <a16:creationId xmlns:a16="http://schemas.microsoft.com/office/drawing/2014/main" id="{961C6205-D72D-4916-88E0-5781D5839182}"/>
              </a:ext>
            </a:extLst>
          </p:cNvPr>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a:rPr>
              <a:t>Complex Numbers</a:t>
            </a:r>
            <a:endParaRPr lang="en-GB" altLang="en-US" sz="4000" kern="0" dirty="0">
              <a:solidFill>
                <a:srgbClr val="000099"/>
              </a:solidFill>
              <a:effectLst>
                <a:outerShdw blurRad="38100" dist="38100" dir="2700000" algn="tl">
                  <a:srgbClr val="C0C0C0"/>
                </a:outerShdw>
              </a:effectLst>
              <a:latin typeface="Verdana"/>
            </a:endParaRPr>
          </a:p>
        </p:txBody>
      </p:sp>
      <p:sp>
        <p:nvSpPr>
          <p:cNvPr id="13315" name="Rectangle 3">
            <a:extLst>
              <a:ext uri="{FF2B5EF4-FFF2-40B4-BE49-F238E27FC236}">
                <a16:creationId xmlns:a16="http://schemas.microsoft.com/office/drawing/2014/main" id="{693AF08B-4227-40B8-8DFC-985FBC35368C}"/>
              </a:ext>
            </a:extLst>
          </p:cNvPr>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p>
          <a:p>
            <a:pPr eaLnBrk="1" hangingPunct="1"/>
            <a:r>
              <a:rPr lang="en-US" altLang="en-US" sz="2200" dirty="0">
                <a:solidFill>
                  <a:srgbClr val="006699"/>
                </a:solidFill>
                <a:latin typeface="Lucida Sans" panose="020B0602030504020204" pitchFamily="34" charset="0"/>
              </a:rPr>
              <a:t>To multiply two complex numbers in polar form</a:t>
            </a: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a:extLst>
              <a:ext uri="{FF2B5EF4-FFF2-40B4-BE49-F238E27FC236}">
                <a16:creationId xmlns:a16="http://schemas.microsoft.com/office/drawing/2014/main" id="{E1CF3F1B-70D3-4336-A9A1-C868E20C6CF3}"/>
              </a:ext>
            </a:extLst>
          </p:cNvPr>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10314" name="Equation" r:id="rId4" imgW="1320227" imgH="469696" progId="Equation.3">
                  <p:embed/>
                </p:oleObj>
              </mc:Choice>
              <mc:Fallback>
                <p:oleObj name="Equation" r:id="rId4" imgW="1320227" imgH="469696" progId="Equation.3">
                  <p:embed/>
                  <p:pic>
                    <p:nvPicPr>
                      <p:cNvPr id="13316" name="Object 4">
                        <a:extLst>
                          <a:ext uri="{FF2B5EF4-FFF2-40B4-BE49-F238E27FC236}">
                            <a16:creationId xmlns:a16="http://schemas.microsoft.com/office/drawing/2014/main" id="{E1CF3F1B-70D3-4336-A9A1-C868E20C6CF3}"/>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839A9E19-2275-4E6E-8405-9977601C441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pPr eaLnBrk="1" hangingPunct="1"/>
              <a:t>45</a:t>
            </a:fld>
            <a:endParaRPr lang="en-US" altLang="en-US">
              <a:latin typeface="Verdana" panose="020B0604030504040204" pitchFamily="34" charset="0"/>
            </a:endParaRPr>
          </a:p>
        </p:txBody>
      </p:sp>
      <p:sp>
        <p:nvSpPr>
          <p:cNvPr id="5" name="Rectangle 4">
            <a:extLst>
              <a:ext uri="{FF2B5EF4-FFF2-40B4-BE49-F238E27FC236}">
                <a16:creationId xmlns:a16="http://schemas.microsoft.com/office/drawing/2014/main" id="{D116F010-9CFD-4318-A974-788C9E17A613}"/>
              </a:ext>
            </a:extLst>
          </p:cNvPr>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p>
        </p:txBody>
      </p:sp>
      <p:graphicFrame>
        <p:nvGraphicFramePr>
          <p:cNvPr id="11" name="Object 4">
            <a:extLst>
              <a:ext uri="{FF2B5EF4-FFF2-40B4-BE49-F238E27FC236}">
                <a16:creationId xmlns:a16="http://schemas.microsoft.com/office/drawing/2014/main" id="{16C87C83-5F70-4295-B148-F310831CCAD3}"/>
              </a:ext>
            </a:extLst>
          </p:cNvPr>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10315" name="Equation" r:id="rId6" imgW="1117600" imgH="901700" progId="Equation.3">
                  <p:embed/>
                </p:oleObj>
              </mc:Choice>
              <mc:Fallback>
                <p:oleObj name="Equation" r:id="rId6" imgW="1117600" imgH="901700" progId="Equation.3">
                  <p:embed/>
                  <p:pic>
                    <p:nvPicPr>
                      <p:cNvPr id="11" name="Object 4">
                        <a:extLst>
                          <a:ext uri="{FF2B5EF4-FFF2-40B4-BE49-F238E27FC236}">
                            <a16:creationId xmlns:a16="http://schemas.microsoft.com/office/drawing/2014/main" id="{16C87C83-5F70-4295-B148-F310831CCAD3}"/>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CC27-EAB9-4FEF-898B-43BD5A8B45EA}"/>
              </a:ext>
            </a:extLst>
          </p:cNvPr>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40C93F-7DC6-47FE-AA12-AEB824811457}"/>
                  </a:ext>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xmlns="">
          <p:sp>
            <p:nvSpPr>
              <p:cNvPr id="3" name="Content Placeholder 2">
                <a:extLst>
                  <a:ext uri="{FF2B5EF4-FFF2-40B4-BE49-F238E27FC236}">
                    <a16:creationId xmlns:a16="http://schemas.microsoft.com/office/drawing/2014/main" id="{8E40C93F-7DC6-47FE-AA12-AEB824811457}"/>
                  </a:ext>
                </a:extLst>
              </p:cNvPr>
              <p:cNvSpPr>
                <a:spLocks noGrp="1" noRot="1" noChangeAspect="1" noMove="1" noResize="1" noEditPoints="1" noAdjustHandles="1" noChangeArrowheads="1" noChangeShapeType="1" noTextEdit="1"/>
              </p:cNvSpPr>
              <p:nvPr>
                <p:ph idx="1"/>
              </p:nvPr>
            </p:nvSpPr>
            <p:spPr>
              <a:xfrm>
                <a:off x="838200" y="5382785"/>
                <a:ext cx="10515600" cy="1110088"/>
              </a:xfrm>
              <a:blipFill>
                <a:blip r:embed="rId3"/>
                <a:stretch>
                  <a:fillRect l="-1043" t="-7692" r="-29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28FE0E2-EF73-4C6F-A25B-7DF177F76D0E}"/>
              </a:ext>
            </a:extLst>
          </p:cNvPr>
          <p:cNvCxnSpPr>
            <a:cxnSpLocks/>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FF3DD8E-09FF-4C19-BBAE-B6697ABDE640}"/>
              </a:ext>
            </a:extLst>
          </p:cNvPr>
          <p:cNvCxnSpPr>
            <a:cxnSpLocks/>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4DBD7D-29C4-45B7-9A8D-BD1A135DA881}"/>
                  </a:ext>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9" name="TextBox 8">
                <a:extLst>
                  <a:ext uri="{FF2B5EF4-FFF2-40B4-BE49-F238E27FC236}">
                    <a16:creationId xmlns:a16="http://schemas.microsoft.com/office/drawing/2014/main" id="{EE4DBD7D-29C4-45B7-9A8D-BD1A135DA881}"/>
                  </a:ext>
                </a:extLst>
              </p:cNvPr>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a:blip r:embed="rId4"/>
                <a:stretch>
                  <a:fillRect l="-5882" t="-9231" r="-1765"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1838E67-7A22-4406-A617-7F1D03686E31}"/>
                  </a:ext>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91838E67-7A22-4406-A617-7F1D03686E31}"/>
                  </a:ext>
                </a:extLst>
              </p:cNvPr>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a:blip r:embed="rId5"/>
                <a:stretch>
                  <a:fillRect l="-5882" t="-9091" b="-25758"/>
                </a:stretch>
              </a:blipFill>
            </p:spPr>
            <p:txBody>
              <a:bodyPr/>
              <a:lstStyle/>
              <a:p>
                <a:r>
                  <a:rPr lang="en-US">
                    <a:noFill/>
                  </a:rPr>
                  <a:t> </a:t>
                </a:r>
              </a:p>
            </p:txBody>
          </p:sp>
        </mc:Fallback>
      </mc:AlternateContent>
      <p:sp>
        <p:nvSpPr>
          <p:cNvPr id="15" name="Arc 14">
            <a:extLst>
              <a:ext uri="{FF2B5EF4-FFF2-40B4-BE49-F238E27FC236}">
                <a16:creationId xmlns:a16="http://schemas.microsoft.com/office/drawing/2014/main" id="{901428A6-8668-49E6-9F7F-099598B1B54F}"/>
              </a:ext>
            </a:extLst>
          </p:cNvPr>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a:extLst>
              <a:ext uri="{FF2B5EF4-FFF2-40B4-BE49-F238E27FC236}">
                <a16:creationId xmlns:a16="http://schemas.microsoft.com/office/drawing/2014/main" id="{22CA3B72-BCE7-4A94-92BE-43C3D6618440}"/>
              </a:ext>
            </a:extLst>
          </p:cNvPr>
          <p:cNvCxnSpPr>
            <a:cxnSpLocks/>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B200E64-36E8-4ABF-965D-A5A5FFBA76A0}"/>
              </a:ext>
            </a:extLst>
          </p:cNvPr>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B6D6429-7F1F-4502-9AA2-FD6C3B10AEF7}"/>
              </a:ext>
            </a:extLst>
          </p:cNvPr>
          <p:cNvSpPr txBox="1"/>
          <p:nvPr/>
        </p:nvSpPr>
        <p:spPr>
          <a:xfrm>
            <a:off x="10405052" y="2103953"/>
            <a:ext cx="507975" cy="369332"/>
          </a:xfrm>
          <a:prstGeom prst="rect">
            <a:avLst/>
          </a:prstGeom>
          <a:noFill/>
        </p:spPr>
        <p:txBody>
          <a:bodyPr wrap="square" rtlCol="0">
            <a:spAutoFit/>
          </a:bodyPr>
          <a:lstStyle/>
          <a:p>
            <a:r>
              <a:rPr lang="en-US" dirty="0"/>
              <a:t>-</a:t>
            </a:r>
          </a:p>
        </p:txBody>
      </p:sp>
      <p:graphicFrame>
        <p:nvGraphicFramePr>
          <p:cNvPr id="20" name="Object 4">
            <a:extLst>
              <a:ext uri="{FF2B5EF4-FFF2-40B4-BE49-F238E27FC236}">
                <a16:creationId xmlns:a16="http://schemas.microsoft.com/office/drawing/2014/main" id="{C617B8FA-9EB5-49F4-A581-C2075E35A6BE}"/>
              </a:ext>
            </a:extLst>
          </p:cNvPr>
          <p:cNvGraphicFramePr>
            <a:graphicFrameLocks noChangeAspect="1"/>
          </p:cNvGraphicFramePr>
          <p:nvPr>
            <p:extLst>
              <p:ext uri="{D42A27DB-BD31-4B8C-83A1-F6EECF244321}">
                <p14:modId xmlns:p14="http://schemas.microsoft.com/office/powerpoint/2010/main" val="260422773"/>
              </p:ext>
            </p:extLst>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17422" name="Equation" r:id="rId6" imgW="2298700" imgH="1549400" progId="Equation.3">
                  <p:embed/>
                </p:oleObj>
              </mc:Choice>
              <mc:Fallback>
                <p:oleObj name="Equation" r:id="rId6" imgW="2298700" imgH="1549400" progId="Equation.3">
                  <p:embed/>
                  <p:pic>
                    <p:nvPicPr>
                      <p:cNvPr id="10244" name="Object 4">
                        <a:extLst>
                          <a:ext uri="{FF2B5EF4-FFF2-40B4-BE49-F238E27FC236}">
                            <a16:creationId xmlns:a16="http://schemas.microsoft.com/office/drawing/2014/main" id="{2C111389-02B0-4673-8AA8-6F6F55D6DEF3}"/>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07158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a:extLst>
              <a:ext uri="{FF2B5EF4-FFF2-40B4-BE49-F238E27FC236}">
                <a16:creationId xmlns:a16="http://schemas.microsoft.com/office/drawing/2014/main" id="{34A976E3-C47F-4A3B-B205-B565411445D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pPr eaLnBrk="1" hangingPunct="1"/>
              <a:t>47</a:t>
            </a:fld>
            <a:endParaRPr lang="en-US" altLang="en-US">
              <a:latin typeface="Verdana" panose="020B0604030504040204" pitchFamily="34" charset="0"/>
            </a:endParaRPr>
          </a:p>
        </p:txBody>
      </p:sp>
      <p:sp>
        <p:nvSpPr>
          <p:cNvPr id="414722" name="Rectangle 2">
            <a:extLst>
              <a:ext uri="{FF2B5EF4-FFF2-40B4-BE49-F238E27FC236}">
                <a16:creationId xmlns:a16="http://schemas.microsoft.com/office/drawing/2014/main" id="{A4563F0B-3647-43C0-9871-1BBE9BAF96BB}"/>
              </a:ext>
            </a:extLst>
          </p:cNvPr>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a:rPr>
              <a:t>COMPLEX IMPEDANCES:</a:t>
            </a:r>
            <a:br>
              <a:rPr lang="en-US" sz="4000" kern="0" dirty="0">
                <a:solidFill>
                  <a:srgbClr val="000099"/>
                </a:solidFill>
                <a:effectLst>
                  <a:outerShdw blurRad="38100" dist="38100" dir="2700000" algn="tl">
                    <a:srgbClr val="C0C0C0"/>
                  </a:outerShdw>
                </a:effectLst>
                <a:latin typeface="Verdana"/>
              </a:rPr>
            </a:br>
            <a:r>
              <a:rPr lang="en-US" sz="4000" kern="0" dirty="0">
                <a:solidFill>
                  <a:srgbClr val="000099"/>
                </a:solidFill>
                <a:effectLst>
                  <a:outerShdw blurRad="38100" dist="38100" dir="2700000" algn="tl">
                    <a:srgbClr val="C0C0C0"/>
                  </a:outerShdw>
                </a:effectLst>
                <a:latin typeface="Verdana"/>
              </a:rPr>
              <a:t>Inductances </a:t>
            </a:r>
          </a:p>
        </p:txBody>
      </p:sp>
      <p:graphicFrame>
        <p:nvGraphicFramePr>
          <p:cNvPr id="22530" name="Object 3">
            <a:extLst>
              <a:ext uri="{FF2B5EF4-FFF2-40B4-BE49-F238E27FC236}">
                <a16:creationId xmlns:a16="http://schemas.microsoft.com/office/drawing/2014/main" id="{CA6B3330-1733-4F81-A322-13B805E88C2F}"/>
              </a:ext>
            </a:extLst>
          </p:cNvPr>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11414" name="Equation" r:id="rId3" imgW="1269449" imgH="799753" progId="Equation.3">
                  <p:embed/>
                </p:oleObj>
              </mc:Choice>
              <mc:Fallback>
                <p:oleObj name="Equation" r:id="rId3" imgW="1269449" imgH="799753" progId="Equation.3">
                  <p:embed/>
                  <p:pic>
                    <p:nvPicPr>
                      <p:cNvPr id="22530" name="Object 3">
                        <a:extLst>
                          <a:ext uri="{FF2B5EF4-FFF2-40B4-BE49-F238E27FC236}">
                            <a16:creationId xmlns:a16="http://schemas.microsoft.com/office/drawing/2014/main" id="{CA6B3330-1733-4F81-A322-13B805E88C2F}"/>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a:extLst>
              <a:ext uri="{FF2B5EF4-FFF2-40B4-BE49-F238E27FC236}">
                <a16:creationId xmlns:a16="http://schemas.microsoft.com/office/drawing/2014/main" id="{22B55BD6-B987-4075-BE8D-792EEEB08777}"/>
              </a:ext>
            </a:extLst>
          </p:cNvPr>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11415" name="Equation" r:id="rId5" imgW="965200" imgH="228600" progId="Equation.3">
                  <p:embed/>
                </p:oleObj>
              </mc:Choice>
              <mc:Fallback>
                <p:oleObj name="Equation" r:id="rId5" imgW="965200" imgH="228600" progId="Equation.3">
                  <p:embed/>
                  <p:pic>
                    <p:nvPicPr>
                      <p:cNvPr id="22531" name="Object 4">
                        <a:extLst>
                          <a:ext uri="{FF2B5EF4-FFF2-40B4-BE49-F238E27FC236}">
                            <a16:creationId xmlns:a16="http://schemas.microsoft.com/office/drawing/2014/main" id="{22B55BD6-B987-4075-BE8D-792EEEB08777}"/>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a:extLst>
              <a:ext uri="{FF2B5EF4-FFF2-40B4-BE49-F238E27FC236}">
                <a16:creationId xmlns:a16="http://schemas.microsoft.com/office/drawing/2014/main" id="{9743A83C-5DA6-46FC-9692-8FCFA70B42AD}"/>
              </a:ext>
            </a:extLst>
          </p:cNvPr>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11416" name="Equation" r:id="rId7" imgW="1333500" imgH="203200" progId="Equation.3">
                  <p:embed/>
                </p:oleObj>
              </mc:Choice>
              <mc:Fallback>
                <p:oleObj name="Equation" r:id="rId7" imgW="1333500" imgH="203200" progId="Equation.3">
                  <p:embed/>
                  <p:pic>
                    <p:nvPicPr>
                      <p:cNvPr id="22532" name="Object 5">
                        <a:extLst>
                          <a:ext uri="{FF2B5EF4-FFF2-40B4-BE49-F238E27FC236}">
                            <a16:creationId xmlns:a16="http://schemas.microsoft.com/office/drawing/2014/main" id="{9743A83C-5DA6-46FC-9692-8FCFA70B42AD}"/>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a:extLst>
              <a:ext uri="{FF2B5EF4-FFF2-40B4-BE49-F238E27FC236}">
                <a16:creationId xmlns:a16="http://schemas.microsoft.com/office/drawing/2014/main" id="{C63BD458-37CC-48FA-94E3-64C8B6A9BEF9}"/>
              </a:ext>
            </a:extLst>
          </p:cNvPr>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a:extLst>
              <a:ext uri="{FF2B5EF4-FFF2-40B4-BE49-F238E27FC236}">
                <a16:creationId xmlns:a16="http://schemas.microsoft.com/office/drawing/2014/main" id="{E5C0A3E6-27E1-4307-A288-BAD99D75A1DD}"/>
              </a:ext>
            </a:extLst>
          </p:cNvPr>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a:extLst>
              <a:ext uri="{FF2B5EF4-FFF2-40B4-BE49-F238E27FC236}">
                <a16:creationId xmlns:a16="http://schemas.microsoft.com/office/drawing/2014/main" id="{32373954-D0ED-41AE-A733-05FE26DABF95}"/>
              </a:ext>
            </a:extLst>
          </p:cNvPr>
          <p:cNvSpPr>
            <a:spLocks noChangeShapeType="1"/>
          </p:cNvSpPr>
          <p:nvPr/>
        </p:nvSpPr>
        <p:spPr bwMode="auto">
          <a:xfrm>
            <a:off x="5715000" y="2133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a:extLst>
              <a:ext uri="{FF2B5EF4-FFF2-40B4-BE49-F238E27FC236}">
                <a16:creationId xmlns:a16="http://schemas.microsoft.com/office/drawing/2014/main" id="{724EB8B3-5F54-47C2-8A15-A9C97E8F74DA}"/>
              </a:ext>
            </a:extLst>
          </p:cNvPr>
          <p:cNvSpPr>
            <a:spLocks noChangeShapeType="1"/>
          </p:cNvSpPr>
          <p:nvPr/>
        </p:nvSpPr>
        <p:spPr bwMode="auto">
          <a:xfrm>
            <a:off x="5867400" y="35814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a:extLst>
              <a:ext uri="{FF2B5EF4-FFF2-40B4-BE49-F238E27FC236}">
                <a16:creationId xmlns:a16="http://schemas.microsoft.com/office/drawing/2014/main" id="{CF857709-6A38-47D6-9409-CB0E4ECC4444}"/>
              </a:ext>
            </a:extLst>
          </p:cNvPr>
          <p:cNvSpPr txBox="1">
            <a:spLocks noChangeArrowheads="1"/>
          </p:cNvSpPr>
          <p:nvPr/>
        </p:nvSpPr>
        <p:spPr bwMode="auto">
          <a:xfrm>
            <a:off x="2743200" y="3962401"/>
            <a:ext cx="65357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a:extLst>
              <a:ext uri="{FF2B5EF4-FFF2-40B4-BE49-F238E27FC236}">
                <a16:creationId xmlns:a16="http://schemas.microsoft.com/office/drawing/2014/main" id="{87A6F303-8EF2-4845-87FE-A6E127064976}"/>
              </a:ext>
            </a:extLst>
          </p:cNvPr>
          <p:cNvGraphicFramePr>
            <a:graphicFrameLocks noGrp="1" noChangeAspect="1"/>
          </p:cNvGraphicFramePr>
          <p:nvPr>
            <p:ph sz="quarter" idx="4"/>
            <p:extLst>
              <p:ext uri="{D42A27DB-BD31-4B8C-83A1-F6EECF244321}">
                <p14:modId xmlns:p14="http://schemas.microsoft.com/office/powerpoint/2010/main" val="2231652853"/>
              </p:ext>
            </p:extLst>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11417" name="Equation" r:id="rId9" imgW="1765300" imgH="1016000" progId="Equation.3">
                  <p:embed/>
                </p:oleObj>
              </mc:Choice>
              <mc:Fallback>
                <p:oleObj name="Equation" r:id="rId9" imgW="1765300" imgH="1016000" progId="Equation.3">
                  <p:embed/>
                  <p:pic>
                    <p:nvPicPr>
                      <p:cNvPr id="22533" name="Object 11">
                        <a:extLst>
                          <a:ext uri="{FF2B5EF4-FFF2-40B4-BE49-F238E27FC236}">
                            <a16:creationId xmlns:a16="http://schemas.microsoft.com/office/drawing/2014/main" id="{87A6F303-8EF2-4845-87FE-A6E127064976}"/>
                          </a:ext>
                        </a:extLst>
                      </p:cNvPr>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a:extLst>
              <a:ext uri="{FF2B5EF4-FFF2-40B4-BE49-F238E27FC236}">
                <a16:creationId xmlns:a16="http://schemas.microsoft.com/office/drawing/2014/main" id="{C067B979-22BF-4367-9831-C83B6EDF9605}"/>
              </a:ext>
            </a:extLst>
          </p:cNvPr>
          <p:cNvSpPr txBox="1">
            <a:spLocks noChangeArrowheads="1"/>
          </p:cNvSpPr>
          <p:nvPr/>
        </p:nvSpPr>
        <p:spPr bwMode="auto">
          <a:xfrm>
            <a:off x="4866172" y="5410200"/>
            <a:ext cx="4646613"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a:extLst>
              <a:ext uri="{FF2B5EF4-FFF2-40B4-BE49-F238E27FC236}">
                <a16:creationId xmlns:a16="http://schemas.microsoft.com/office/drawing/2014/main" id="{6848C943-DA37-4273-9FDF-C735E966EDE4}"/>
              </a:ext>
            </a:extLst>
          </p:cNvPr>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a:extLst>
              <a:ext uri="{FF2B5EF4-FFF2-40B4-BE49-F238E27FC236}">
                <a16:creationId xmlns:a16="http://schemas.microsoft.com/office/drawing/2014/main" id="{CC741CE2-5FEB-4CE7-9810-55C64295F038}"/>
              </a:ext>
            </a:extLst>
          </p:cNvPr>
          <p:cNvSpPr>
            <a:spLocks noChangeShapeType="1"/>
          </p:cNvSpPr>
          <p:nvPr/>
        </p:nvSpPr>
        <p:spPr bwMode="auto">
          <a:xfrm flipH="1">
            <a:off x="3342171" y="6400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5DAC407-DD0A-414E-B37C-1935DA7A47B9}"/>
                  </a:ext>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a:extLst>
                  <a:ext uri="{FF2B5EF4-FFF2-40B4-BE49-F238E27FC236}">
                    <a16:creationId xmlns:a16="http://schemas.microsoft.com/office/drawing/2014/main" id="{85DAC407-DD0A-414E-B37C-1935DA7A47B9}"/>
                  </a:ext>
                </a:extLst>
              </p:cNvPr>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a:blip r:embed="rId11"/>
                <a:stretch>
                  <a:fillRect l="-1050" t="-4717" b="-1415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D6FB64D1-D80D-41E3-9181-9FEF9FAD07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pPr eaLnBrk="1" hangingPunct="1"/>
              <a:t>48</a:t>
            </a:fld>
            <a:endParaRPr lang="en-US" altLang="en-US">
              <a:latin typeface="Verdana" panose="020B0604030504040204" pitchFamily="34" charset="0"/>
            </a:endParaRPr>
          </a:p>
        </p:txBody>
      </p:sp>
      <p:pic>
        <p:nvPicPr>
          <p:cNvPr id="23557" name="Picture 2" descr="5f0007">
            <a:extLst>
              <a:ext uri="{FF2B5EF4-FFF2-40B4-BE49-F238E27FC236}">
                <a16:creationId xmlns:a16="http://schemas.microsoft.com/office/drawing/2014/main" id="{62684DFB-2629-4095-B482-969E5474E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a:extLst>
              <a:ext uri="{FF2B5EF4-FFF2-40B4-BE49-F238E27FC236}">
                <a16:creationId xmlns:a16="http://schemas.microsoft.com/office/drawing/2014/main" id="{2F40FB72-1044-45A1-975C-7F71DEDBA442}"/>
              </a:ext>
            </a:extLst>
          </p:cNvPr>
          <p:cNvSpPr>
            <a:spLocks noChangeArrowheads="1"/>
          </p:cNvSpPr>
          <p:nvPr/>
        </p:nvSpPr>
        <p:spPr bwMode="auto">
          <a:xfrm>
            <a:off x="1981200" y="274638"/>
            <a:ext cx="8229600" cy="1143000"/>
          </a:xfrm>
          <a:prstGeom prst="rect">
            <a:avLst/>
          </a:prstGeom>
          <a:noFill/>
          <a:ln w="9525">
            <a:noFill/>
            <a:miter lim="800000"/>
            <a:headEnd/>
            <a:tailEnd/>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a:ea typeface="+mj-ea"/>
                <a:cs typeface="+mj-cs"/>
              </a:rPr>
              <a:t>COMPLEX IMPEDANCES:</a:t>
            </a:r>
            <a:br>
              <a:rPr lang="en-US" sz="4000" kern="0" dirty="0">
                <a:solidFill>
                  <a:srgbClr val="000099"/>
                </a:solidFill>
                <a:effectLst>
                  <a:outerShdw blurRad="38100" dist="38100" dir="2700000" algn="tl">
                    <a:srgbClr val="C0C0C0"/>
                  </a:outerShdw>
                </a:effectLst>
                <a:latin typeface="Verdana"/>
                <a:ea typeface="+mj-ea"/>
                <a:cs typeface="+mj-cs"/>
              </a:rPr>
            </a:br>
            <a:r>
              <a:rPr lang="en-US" sz="4000" kern="0" dirty="0">
                <a:solidFill>
                  <a:srgbClr val="000099"/>
                </a:solidFill>
                <a:effectLst>
                  <a:outerShdw blurRad="38100" dist="38100" dir="2700000" algn="tl">
                    <a:srgbClr val="C0C0C0"/>
                  </a:outerShdw>
                </a:effectLst>
                <a:latin typeface="Verdana"/>
                <a:ea typeface="+mj-ea"/>
                <a:cs typeface="+mj-cs"/>
              </a:rPr>
              <a:t>Capacitance</a:t>
            </a:r>
          </a:p>
        </p:txBody>
      </p:sp>
      <p:graphicFrame>
        <p:nvGraphicFramePr>
          <p:cNvPr id="23554" name="Object 4">
            <a:extLst>
              <a:ext uri="{FF2B5EF4-FFF2-40B4-BE49-F238E27FC236}">
                <a16:creationId xmlns:a16="http://schemas.microsoft.com/office/drawing/2014/main" id="{142FA5E6-BB8B-4502-ACF8-0816B81CC66C}"/>
              </a:ext>
            </a:extLst>
          </p:cNvPr>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12360" name="Equation" r:id="rId4" imgW="2159000" imgH="419100" progId="Equation.3">
                  <p:embed/>
                </p:oleObj>
              </mc:Choice>
              <mc:Fallback>
                <p:oleObj name="Equation" r:id="rId4" imgW="2159000" imgH="419100" progId="Equation.3">
                  <p:embed/>
                  <p:pic>
                    <p:nvPicPr>
                      <p:cNvPr id="23554" name="Object 4">
                        <a:extLst>
                          <a:ext uri="{FF2B5EF4-FFF2-40B4-BE49-F238E27FC236}">
                            <a16:creationId xmlns:a16="http://schemas.microsoft.com/office/drawing/2014/main" id="{142FA5E6-BB8B-4502-ACF8-0816B81CC6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a:extLst>
              <a:ext uri="{FF2B5EF4-FFF2-40B4-BE49-F238E27FC236}">
                <a16:creationId xmlns:a16="http://schemas.microsoft.com/office/drawing/2014/main" id="{527586B8-1A4B-47C3-8E98-E6C89C1E0952}"/>
              </a:ext>
            </a:extLst>
          </p:cNvPr>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12361" name="Equation" r:id="rId6" imgW="698500" imgH="228600" progId="Equation.3">
                  <p:embed/>
                </p:oleObj>
              </mc:Choice>
              <mc:Fallback>
                <p:oleObj name="Equation" r:id="rId6" imgW="698500" imgH="228600" progId="Equation.3">
                  <p:embed/>
                  <p:pic>
                    <p:nvPicPr>
                      <p:cNvPr id="23555" name="Object 5">
                        <a:extLst>
                          <a:ext uri="{FF2B5EF4-FFF2-40B4-BE49-F238E27FC236}">
                            <a16:creationId xmlns:a16="http://schemas.microsoft.com/office/drawing/2014/main" id="{527586B8-1A4B-47C3-8E98-E6C89C1E09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a:extLst>
              <a:ext uri="{FF2B5EF4-FFF2-40B4-BE49-F238E27FC236}">
                <a16:creationId xmlns:a16="http://schemas.microsoft.com/office/drawing/2014/main" id="{7488BE8B-09A4-49A7-AF9D-5346047637C1}"/>
              </a:ext>
            </a:extLst>
          </p:cNvPr>
          <p:cNvSpPr txBox="1">
            <a:spLocks noChangeArrowheads="1"/>
          </p:cNvSpPr>
          <p:nvPr/>
        </p:nvSpPr>
        <p:spPr bwMode="auto">
          <a:xfrm>
            <a:off x="2819400" y="6172201"/>
            <a:ext cx="6770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a:extLst>
              <a:ext uri="{FF2B5EF4-FFF2-40B4-BE49-F238E27FC236}">
                <a16:creationId xmlns:a16="http://schemas.microsoft.com/office/drawing/2014/main" id="{7C79BA8D-2593-40C2-92A0-D5BF7D65EF26}"/>
              </a:ext>
            </a:extLst>
          </p:cNvPr>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D2C40093-327B-40D2-8A5C-F9291FDC2AA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pPr eaLnBrk="1" hangingPunct="1"/>
              <a:t>49</a:t>
            </a:fld>
            <a:endParaRPr lang="en-US" altLang="en-US">
              <a:latin typeface="Verdana" panose="020B0604030504040204" pitchFamily="34" charset="0"/>
            </a:endParaRPr>
          </a:p>
        </p:txBody>
      </p:sp>
      <p:pic>
        <p:nvPicPr>
          <p:cNvPr id="24581" name="Picture 2" descr="5f0008">
            <a:extLst>
              <a:ext uri="{FF2B5EF4-FFF2-40B4-BE49-F238E27FC236}">
                <a16:creationId xmlns:a16="http://schemas.microsoft.com/office/drawing/2014/main" id="{5DD6BB2C-7C15-469F-AF32-56C6ACB35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a:extLst>
              <a:ext uri="{FF2B5EF4-FFF2-40B4-BE49-F238E27FC236}">
                <a16:creationId xmlns:a16="http://schemas.microsoft.com/office/drawing/2014/main" id="{8737BB68-8A66-4EB7-8351-6352C29F9007}"/>
              </a:ext>
            </a:extLst>
          </p:cNvPr>
          <p:cNvSpPr>
            <a:spLocks noChangeArrowheads="1"/>
          </p:cNvSpPr>
          <p:nvPr/>
        </p:nvSpPr>
        <p:spPr bwMode="auto">
          <a:xfrm>
            <a:off x="1981200" y="274638"/>
            <a:ext cx="8229600" cy="1143000"/>
          </a:xfrm>
          <a:prstGeom prst="rect">
            <a:avLst/>
          </a:prstGeom>
          <a:noFill/>
          <a:ln w="9525">
            <a:noFill/>
            <a:miter lim="800000"/>
            <a:headEnd/>
            <a:tailEnd/>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a:ea typeface="+mj-ea"/>
                <a:cs typeface="+mj-cs"/>
              </a:rPr>
              <a:t>COMPLEX IMPEDANCES:</a:t>
            </a:r>
            <a:br>
              <a:rPr lang="en-US" sz="4000" kern="0" dirty="0">
                <a:solidFill>
                  <a:srgbClr val="000099"/>
                </a:solidFill>
                <a:effectLst>
                  <a:outerShdw blurRad="38100" dist="38100" dir="2700000" algn="tl">
                    <a:srgbClr val="C0C0C0"/>
                  </a:outerShdw>
                </a:effectLst>
                <a:latin typeface="Verdana"/>
                <a:ea typeface="+mj-ea"/>
                <a:cs typeface="+mj-cs"/>
              </a:rPr>
            </a:br>
            <a:r>
              <a:rPr lang="en-US" sz="4000" kern="0" dirty="0">
                <a:solidFill>
                  <a:srgbClr val="000099"/>
                </a:solidFill>
                <a:effectLst>
                  <a:outerShdw blurRad="38100" dist="38100" dir="2700000" algn="tl">
                    <a:srgbClr val="C0C0C0"/>
                  </a:outerShdw>
                </a:effectLst>
                <a:latin typeface="Verdana"/>
                <a:ea typeface="+mj-ea"/>
                <a:cs typeface="+mj-cs"/>
              </a:rPr>
              <a:t>Resistance</a:t>
            </a:r>
          </a:p>
        </p:txBody>
      </p:sp>
      <p:graphicFrame>
        <p:nvGraphicFramePr>
          <p:cNvPr id="24578" name="Object 4">
            <a:extLst>
              <a:ext uri="{FF2B5EF4-FFF2-40B4-BE49-F238E27FC236}">
                <a16:creationId xmlns:a16="http://schemas.microsoft.com/office/drawing/2014/main" id="{C6CAD637-377B-41AF-B0FD-4AFA2A4127C9}"/>
              </a:ext>
            </a:extLst>
          </p:cNvPr>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13384" name="Equation" r:id="rId4" imgW="622030" imgH="215806" progId="Equation.3">
                  <p:embed/>
                </p:oleObj>
              </mc:Choice>
              <mc:Fallback>
                <p:oleObj name="Equation" r:id="rId4" imgW="622030" imgH="215806" progId="Equation.3">
                  <p:embed/>
                  <p:pic>
                    <p:nvPicPr>
                      <p:cNvPr id="24578" name="Object 4">
                        <a:extLst>
                          <a:ext uri="{FF2B5EF4-FFF2-40B4-BE49-F238E27FC236}">
                            <a16:creationId xmlns:a16="http://schemas.microsoft.com/office/drawing/2014/main" id="{C6CAD637-377B-41AF-B0FD-4AFA2A4127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a:extLst>
              <a:ext uri="{FF2B5EF4-FFF2-40B4-BE49-F238E27FC236}">
                <a16:creationId xmlns:a16="http://schemas.microsoft.com/office/drawing/2014/main" id="{FEBFE896-8CB1-4407-8B78-171501CB788C}"/>
              </a:ext>
            </a:extLst>
          </p:cNvPr>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13385" name="Equation" r:id="rId6" imgW="444307" imgH="203112" progId="Equation.3">
                  <p:embed/>
                </p:oleObj>
              </mc:Choice>
              <mc:Fallback>
                <p:oleObj name="Equation" r:id="rId6" imgW="444307" imgH="203112" progId="Equation.3">
                  <p:embed/>
                  <p:pic>
                    <p:nvPicPr>
                      <p:cNvPr id="24579" name="Object 5">
                        <a:extLst>
                          <a:ext uri="{FF2B5EF4-FFF2-40B4-BE49-F238E27FC236}">
                            <a16:creationId xmlns:a16="http://schemas.microsoft.com/office/drawing/2014/main" id="{FEBFE896-8CB1-4407-8B78-171501CB78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a:extLst>
              <a:ext uri="{FF2B5EF4-FFF2-40B4-BE49-F238E27FC236}">
                <a16:creationId xmlns:a16="http://schemas.microsoft.com/office/drawing/2014/main" id="{D1CFF634-B59E-450F-B80A-63310B6BFE42}"/>
              </a:ext>
            </a:extLst>
          </p:cNvPr>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4D4-0983-4570-888C-E1512C714DFC}"/>
              </a:ext>
            </a:extLst>
          </p:cNvPr>
          <p:cNvSpPr>
            <a:spLocks noGrp="1"/>
          </p:cNvSpPr>
          <p:nvPr>
            <p:ph type="title"/>
          </p:nvPr>
        </p:nvSpPr>
        <p:spPr/>
        <p:txBody>
          <a:bodyPr>
            <a:normAutofit/>
          </a:bodyPr>
          <a:lstStyle/>
          <a:p>
            <a:r>
              <a:rPr lang="en-US" sz="4000" dirty="0">
                <a:solidFill>
                  <a:srgbClr val="000099"/>
                </a:solidFill>
              </a:rPr>
              <a:t>Typical Instrumentation </a:t>
            </a:r>
          </a:p>
        </p:txBody>
      </p:sp>
      <p:sp>
        <p:nvSpPr>
          <p:cNvPr id="3" name="Content Placeholder 2">
            <a:extLst>
              <a:ext uri="{FF2B5EF4-FFF2-40B4-BE49-F238E27FC236}">
                <a16:creationId xmlns:a16="http://schemas.microsoft.com/office/drawing/2014/main" id="{B183A898-7325-49DE-997D-0E7AC60EC43D}"/>
              </a:ext>
            </a:extLst>
          </p:cNvPr>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p>
          <a:p>
            <a:r>
              <a:rPr lang="en-US" sz="2400" dirty="0">
                <a:solidFill>
                  <a:srgbClr val="006699"/>
                </a:solidFill>
                <a:latin typeface="Lucida Sans" panose="020B0602030504020204" pitchFamily="34" charset="0"/>
              </a:rPr>
              <a:t>Data is obtained from the output of the sensors to be conditioned before processing</a:t>
            </a:r>
          </a:p>
          <a:p>
            <a:r>
              <a:rPr lang="en-US" sz="2400" dirty="0">
                <a:solidFill>
                  <a:srgbClr val="006699"/>
                </a:solidFill>
                <a:latin typeface="Lucida Sans" panose="020B0602030504020204" pitchFamily="34" charset="0"/>
              </a:rPr>
              <a:t>Data is stored and analyzed by personnel in control</a:t>
            </a:r>
          </a:p>
          <a:p>
            <a:endParaRPr lang="en-US" dirty="0"/>
          </a:p>
        </p:txBody>
      </p:sp>
      <p:pic>
        <p:nvPicPr>
          <p:cNvPr id="4" name="Picture 3">
            <a:extLst>
              <a:ext uri="{FF2B5EF4-FFF2-40B4-BE49-F238E27FC236}">
                <a16:creationId xmlns:a16="http://schemas.microsoft.com/office/drawing/2014/main" id="{722BB4D6-A830-4E37-9746-16A06B206138}"/>
              </a:ext>
            </a:extLst>
          </p:cNvPr>
          <p:cNvPicPr>
            <a:picLocks noChangeAspect="1"/>
          </p:cNvPicPr>
          <p:nvPr/>
        </p:nvPicPr>
        <p:blipFill>
          <a:blip r:embed="rId2"/>
          <a:stretch>
            <a:fillRect/>
          </a:stretch>
        </p:blipFill>
        <p:spPr>
          <a:xfrm>
            <a:off x="2183219" y="1474751"/>
            <a:ext cx="7064488" cy="3056749"/>
          </a:xfrm>
          <a:prstGeom prst="rect">
            <a:avLst/>
          </a:prstGeom>
        </p:spPr>
      </p:pic>
    </p:spTree>
    <p:extLst>
      <p:ext uri="{BB962C8B-B14F-4D97-AF65-F5344CB8AC3E}">
        <p14:creationId xmlns:p14="http://schemas.microsoft.com/office/powerpoint/2010/main" val="735567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a:extLst>
              <a:ext uri="{FF2B5EF4-FFF2-40B4-BE49-F238E27FC236}">
                <a16:creationId xmlns:a16="http://schemas.microsoft.com/office/drawing/2014/main" id="{3B43EFAE-E413-40E0-A240-37846E36809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pPr eaLnBrk="1" hangingPunct="1"/>
              <a:t>50</a:t>
            </a:fld>
            <a:endParaRPr lang="en-US" altLang="en-US">
              <a:latin typeface="Verdana" panose="020B0604030504040204" pitchFamily="34" charset="0"/>
            </a:endParaRPr>
          </a:p>
        </p:txBody>
      </p:sp>
      <p:sp>
        <p:nvSpPr>
          <p:cNvPr id="313346" name="Rectangle 2">
            <a:extLst>
              <a:ext uri="{FF2B5EF4-FFF2-40B4-BE49-F238E27FC236}">
                <a16:creationId xmlns:a16="http://schemas.microsoft.com/office/drawing/2014/main" id="{E98396A3-B2E3-4571-9E36-EF83CD95D840}"/>
              </a:ext>
            </a:extLst>
          </p:cNvPr>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a:rPr>
              <a:t>Phasor Relationships for Circuit Elements</a:t>
            </a:r>
          </a:p>
        </p:txBody>
      </p:sp>
      <p:sp>
        <p:nvSpPr>
          <p:cNvPr id="35844" name="Rectangle 6">
            <a:extLst>
              <a:ext uri="{FF2B5EF4-FFF2-40B4-BE49-F238E27FC236}">
                <a16:creationId xmlns:a16="http://schemas.microsoft.com/office/drawing/2014/main" id="{F93A8736-5E0F-4F07-98F7-D0C2A9E5D1E1}"/>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a:extLst>
              <a:ext uri="{FF2B5EF4-FFF2-40B4-BE49-F238E27FC236}">
                <a16:creationId xmlns:a16="http://schemas.microsoft.com/office/drawing/2014/main" id="{A6920597-F246-42CB-8F5D-6A297FD33D43}"/>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a:extLst>
              <a:ext uri="{FF2B5EF4-FFF2-40B4-BE49-F238E27FC236}">
                <a16:creationId xmlns:a16="http://schemas.microsoft.com/office/drawing/2014/main" id="{3FF67468-1ACA-4623-85CC-2A16A0A9A4F1}"/>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a:extLst>
              <a:ext uri="{FF2B5EF4-FFF2-40B4-BE49-F238E27FC236}">
                <a16:creationId xmlns:a16="http://schemas.microsoft.com/office/drawing/2014/main" id="{C7006AA5-9AD3-4837-9364-D91568E073D2}"/>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a:extLst>
              <a:ext uri="{FF2B5EF4-FFF2-40B4-BE49-F238E27FC236}">
                <a16:creationId xmlns:a16="http://schemas.microsoft.com/office/drawing/2014/main" id="{E9416D4A-CF8F-440D-A54A-27C12833E5A9}"/>
              </a:ext>
            </a:extLst>
          </p:cNvPr>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a:extLst>
              <a:ext uri="{FF2B5EF4-FFF2-40B4-BE49-F238E27FC236}">
                <a16:creationId xmlns:a16="http://schemas.microsoft.com/office/drawing/2014/main" id="{791E871A-5C97-41CE-89F3-DA417B37EC80}"/>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a:extLst>
              <a:ext uri="{FF2B5EF4-FFF2-40B4-BE49-F238E27FC236}">
                <a16:creationId xmlns:a16="http://schemas.microsoft.com/office/drawing/2014/main" id="{CE34A4E3-BEE3-402B-A38D-6887269FBDB8}"/>
              </a:ext>
            </a:extLst>
          </p:cNvPr>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a:extLst>
              <a:ext uri="{FF2B5EF4-FFF2-40B4-BE49-F238E27FC236}">
                <a16:creationId xmlns:a16="http://schemas.microsoft.com/office/drawing/2014/main" id="{6F364203-0BE4-49C8-9FD5-2ED3FF202396}"/>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a:extLst>
              <a:ext uri="{FF2B5EF4-FFF2-40B4-BE49-F238E27FC236}">
                <a16:creationId xmlns:a16="http://schemas.microsoft.com/office/drawing/2014/main" id="{4FCDCAED-CF7B-414E-BFE5-047168C2E40D}"/>
              </a:ext>
            </a:extLst>
          </p:cNvPr>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a:extLst>
              <a:ext uri="{FF2B5EF4-FFF2-40B4-BE49-F238E27FC236}">
                <a16:creationId xmlns:a16="http://schemas.microsoft.com/office/drawing/2014/main" id="{65CA304F-A0A3-4209-9401-36AAB2F13B9F}"/>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a:extLst>
              <a:ext uri="{FF2B5EF4-FFF2-40B4-BE49-F238E27FC236}">
                <a16:creationId xmlns:a16="http://schemas.microsoft.com/office/drawing/2014/main" id="{6930CB1D-B1BD-49FF-9799-36F2FA22941A}"/>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a:extLst>
              <a:ext uri="{FF2B5EF4-FFF2-40B4-BE49-F238E27FC236}">
                <a16:creationId xmlns:a16="http://schemas.microsoft.com/office/drawing/2014/main" id="{937F8948-A9DF-42C7-9E4A-55E4B4AFE5EA}"/>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a:extLst>
              <a:ext uri="{FF2B5EF4-FFF2-40B4-BE49-F238E27FC236}">
                <a16:creationId xmlns:a16="http://schemas.microsoft.com/office/drawing/2014/main" id="{65AE2ABF-BA9E-49F2-A4AE-908709DA676D}"/>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a:extLst>
              <a:ext uri="{FF2B5EF4-FFF2-40B4-BE49-F238E27FC236}">
                <a16:creationId xmlns:a16="http://schemas.microsoft.com/office/drawing/2014/main" id="{B39C2283-4893-42AA-99CB-39CCCF341DD2}"/>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a:extLst>
              <a:ext uri="{FF2B5EF4-FFF2-40B4-BE49-F238E27FC236}">
                <a16:creationId xmlns:a16="http://schemas.microsoft.com/office/drawing/2014/main" id="{E7F96668-C332-4FAA-AE37-66F881D11039}"/>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a:extLst>
              <a:ext uri="{FF2B5EF4-FFF2-40B4-BE49-F238E27FC236}">
                <a16:creationId xmlns:a16="http://schemas.microsoft.com/office/drawing/2014/main" id="{4AF4FEB8-A00B-4DE5-B4DB-F7E2713DED17}"/>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a:extLst>
              <a:ext uri="{FF2B5EF4-FFF2-40B4-BE49-F238E27FC236}">
                <a16:creationId xmlns:a16="http://schemas.microsoft.com/office/drawing/2014/main" id="{6E81919F-5282-4646-9624-D9E77B8E84AF}"/>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a:extLst>
              <a:ext uri="{FF2B5EF4-FFF2-40B4-BE49-F238E27FC236}">
                <a16:creationId xmlns:a16="http://schemas.microsoft.com/office/drawing/2014/main" id="{A5FDFA32-D943-4A9E-AAE4-40867C09C698}"/>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a:extLst>
              <a:ext uri="{FF2B5EF4-FFF2-40B4-BE49-F238E27FC236}">
                <a16:creationId xmlns:a16="http://schemas.microsoft.com/office/drawing/2014/main" id="{2EFC5AFE-8DDF-4365-ADD1-0A5E3A237B2C}"/>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a:extLst>
              <a:ext uri="{FF2B5EF4-FFF2-40B4-BE49-F238E27FC236}">
                <a16:creationId xmlns:a16="http://schemas.microsoft.com/office/drawing/2014/main" id="{6266CF29-ED35-471C-B69F-B1844079F847}"/>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a:extLst>
              <a:ext uri="{FF2B5EF4-FFF2-40B4-BE49-F238E27FC236}">
                <a16:creationId xmlns:a16="http://schemas.microsoft.com/office/drawing/2014/main" id="{989EFA69-8EBF-48BC-957D-24B9AA7EF823}"/>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a:extLst>
              <a:ext uri="{FF2B5EF4-FFF2-40B4-BE49-F238E27FC236}">
                <a16:creationId xmlns:a16="http://schemas.microsoft.com/office/drawing/2014/main" id="{CFB8EA6F-43C4-46B6-95AD-E736E9A0FAAA}"/>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a:extLst>
              <a:ext uri="{FF2B5EF4-FFF2-40B4-BE49-F238E27FC236}">
                <a16:creationId xmlns:a16="http://schemas.microsoft.com/office/drawing/2014/main" id="{56B0FEF4-2796-4303-B57F-CE552F8776CD}"/>
              </a:ext>
            </a:extLst>
          </p:cNvPr>
          <p:cNvGraphicFramePr>
            <a:graphicFrameLocks noGrp="1"/>
          </p:cNvGraphicFramePr>
          <p:nvPr/>
        </p:nvGraphicFramePr>
        <p:xfrm>
          <a:off x="2362200" y="1752600"/>
          <a:ext cx="7848600" cy="40386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Summary of voltage-current relationship</a:t>
                      </a:r>
                      <a:endParaRPr kumimoji="0" lang="en-US" sz="32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Element</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Time domain</a:t>
                      </a:r>
                      <a:endParaRPr kumimoji="0" lang="en-US" sz="24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Frequency domain</a:t>
                      </a:r>
                      <a:endParaRPr kumimoji="0" lang="en-US" sz="24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R</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L</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ea typeface="PMingLiU" pitchFamily="18" charset="-120"/>
                          <a:cs typeface="Times New Roman" pitchFamily="18" charset="0"/>
                        </a:rPr>
                        <a:t>C</a:t>
                      </a:r>
                      <a:endParaRPr kumimoji="0" lang="en-US" sz="2800" b="0" i="0" u="none" strike="noStrike" cap="none" normalizeH="0" baseline="0">
                        <a:ln>
                          <a:noFill/>
                        </a:ln>
                        <a:solidFill>
                          <a:schemeClr val="tx1"/>
                        </a:solidFill>
                        <a:effectLst/>
                        <a:latin typeface="Arial" pitchFamily="34" charset="0"/>
                        <a:ea typeface="PMingLiU" pitchFamily="18" charset="-120"/>
                        <a:cs typeface="Times New Roman"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5890" name="Object 37">
            <a:extLst>
              <a:ext uri="{FF2B5EF4-FFF2-40B4-BE49-F238E27FC236}">
                <a16:creationId xmlns:a16="http://schemas.microsoft.com/office/drawing/2014/main" id="{BBD7C01E-AE54-4751-91D4-C554921F7CCB}"/>
              </a:ext>
            </a:extLst>
          </p:cNvPr>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14548" name="Equation" r:id="rId3" imgW="418918" imgH="177723" progId="Equation.3">
                  <p:embed/>
                </p:oleObj>
              </mc:Choice>
              <mc:Fallback>
                <p:oleObj name="Equation" r:id="rId3" imgW="418918" imgH="177723" progId="Equation.3">
                  <p:embed/>
                  <p:pic>
                    <p:nvPicPr>
                      <p:cNvPr id="35890" name="Object 37">
                        <a:extLst>
                          <a:ext uri="{FF2B5EF4-FFF2-40B4-BE49-F238E27FC236}">
                            <a16:creationId xmlns:a16="http://schemas.microsoft.com/office/drawing/2014/main" id="{BBD7C01E-AE54-4751-91D4-C554921F7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a:extLst>
              <a:ext uri="{FF2B5EF4-FFF2-40B4-BE49-F238E27FC236}">
                <a16:creationId xmlns:a16="http://schemas.microsoft.com/office/drawing/2014/main" id="{F5EC8C40-F29F-41C0-90D2-4A0F14C0FCD3}"/>
              </a:ext>
            </a:extLst>
          </p:cNvPr>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14549" name="Equation" r:id="rId5" imgW="482181" imgH="177646" progId="Equation.3">
                  <p:embed/>
                </p:oleObj>
              </mc:Choice>
              <mc:Fallback>
                <p:oleObj name="Equation" r:id="rId5" imgW="482181" imgH="177646" progId="Equation.3">
                  <p:embed/>
                  <p:pic>
                    <p:nvPicPr>
                      <p:cNvPr id="35891" name="Object 36">
                        <a:extLst>
                          <a:ext uri="{FF2B5EF4-FFF2-40B4-BE49-F238E27FC236}">
                            <a16:creationId xmlns:a16="http://schemas.microsoft.com/office/drawing/2014/main" id="{F5EC8C40-F29F-41C0-90D2-4A0F14C0FC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a:extLst>
              <a:ext uri="{FF2B5EF4-FFF2-40B4-BE49-F238E27FC236}">
                <a16:creationId xmlns:a16="http://schemas.microsoft.com/office/drawing/2014/main" id="{4587CAAB-675A-47CE-8394-A909624076AC}"/>
              </a:ext>
            </a:extLst>
          </p:cNvPr>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14550" name="Equation" r:id="rId7" imgW="545863" imgH="393529" progId="Equation.3">
                  <p:embed/>
                </p:oleObj>
              </mc:Choice>
              <mc:Fallback>
                <p:oleObj name="Equation" r:id="rId7" imgW="545863" imgH="393529" progId="Equation.3">
                  <p:embed/>
                  <p:pic>
                    <p:nvPicPr>
                      <p:cNvPr id="35892" name="Object 35">
                        <a:extLst>
                          <a:ext uri="{FF2B5EF4-FFF2-40B4-BE49-F238E27FC236}">
                            <a16:creationId xmlns:a16="http://schemas.microsoft.com/office/drawing/2014/main" id="{4587CAAB-675A-47CE-8394-A90962407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a:extLst>
              <a:ext uri="{FF2B5EF4-FFF2-40B4-BE49-F238E27FC236}">
                <a16:creationId xmlns:a16="http://schemas.microsoft.com/office/drawing/2014/main" id="{4817362E-EC2A-4433-AD62-D67D044C2EBA}"/>
              </a:ext>
            </a:extLst>
          </p:cNvPr>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14551" name="Equation" r:id="rId9" imgW="647419" imgH="203112" progId="Equation.3">
                  <p:embed/>
                </p:oleObj>
              </mc:Choice>
              <mc:Fallback>
                <p:oleObj name="Equation" r:id="rId9" imgW="647419" imgH="203112" progId="Equation.3">
                  <p:embed/>
                  <p:pic>
                    <p:nvPicPr>
                      <p:cNvPr id="35893" name="Object 34">
                        <a:extLst>
                          <a:ext uri="{FF2B5EF4-FFF2-40B4-BE49-F238E27FC236}">
                            <a16:creationId xmlns:a16="http://schemas.microsoft.com/office/drawing/2014/main" id="{4817362E-EC2A-4433-AD62-D67D044C2E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a:extLst>
              <a:ext uri="{FF2B5EF4-FFF2-40B4-BE49-F238E27FC236}">
                <a16:creationId xmlns:a16="http://schemas.microsoft.com/office/drawing/2014/main" id="{1877F249-AE05-4ED7-AF48-6EF492ABC8CB}"/>
              </a:ext>
            </a:extLst>
          </p:cNvPr>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14552" name="Equation" r:id="rId11" imgW="545863" imgH="393529" progId="Equation.3">
                  <p:embed/>
                </p:oleObj>
              </mc:Choice>
              <mc:Fallback>
                <p:oleObj name="Equation" r:id="rId11" imgW="545863" imgH="393529" progId="Equation.3">
                  <p:embed/>
                  <p:pic>
                    <p:nvPicPr>
                      <p:cNvPr id="35894" name="Object 33">
                        <a:extLst>
                          <a:ext uri="{FF2B5EF4-FFF2-40B4-BE49-F238E27FC236}">
                            <a16:creationId xmlns:a16="http://schemas.microsoft.com/office/drawing/2014/main" id="{1877F249-AE05-4ED7-AF48-6EF492ABC8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a:extLst>
              <a:ext uri="{FF2B5EF4-FFF2-40B4-BE49-F238E27FC236}">
                <a16:creationId xmlns:a16="http://schemas.microsoft.com/office/drawing/2014/main" id="{953AD010-D600-4978-8D3E-47A8A43E3A68}"/>
              </a:ext>
            </a:extLst>
          </p:cNvPr>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14553" name="Equation" r:id="rId13" imgW="622030" imgH="418918" progId="Equation.3">
                  <p:embed/>
                </p:oleObj>
              </mc:Choice>
              <mc:Fallback>
                <p:oleObj name="Equation" r:id="rId13" imgW="622030" imgH="418918" progId="Equation.3">
                  <p:embed/>
                  <p:pic>
                    <p:nvPicPr>
                      <p:cNvPr id="35895" name="Object 32">
                        <a:extLst>
                          <a:ext uri="{FF2B5EF4-FFF2-40B4-BE49-F238E27FC236}">
                            <a16:creationId xmlns:a16="http://schemas.microsoft.com/office/drawing/2014/main" id="{953AD010-D600-4978-8D3E-47A8A43E3A6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a:extLst>
              <a:ext uri="{FF2B5EF4-FFF2-40B4-BE49-F238E27FC236}">
                <a16:creationId xmlns:a16="http://schemas.microsoft.com/office/drawing/2014/main" id="{6C77E5A9-7656-42B7-AA19-3833742E084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pPr eaLnBrk="1" hangingPunct="1"/>
              <a:t>51</a:t>
            </a:fld>
            <a:endParaRPr lang="en-US" altLang="en-US">
              <a:latin typeface="Verdana" panose="020B0604030504040204" pitchFamily="34" charset="0"/>
            </a:endParaRPr>
          </a:p>
        </p:txBody>
      </p:sp>
      <p:sp>
        <p:nvSpPr>
          <p:cNvPr id="317442" name="Rectangle 2">
            <a:extLst>
              <a:ext uri="{FF2B5EF4-FFF2-40B4-BE49-F238E27FC236}">
                <a16:creationId xmlns:a16="http://schemas.microsoft.com/office/drawing/2014/main" id="{04092D5A-D5E1-4833-8FF1-2838D9181000}"/>
              </a:ext>
            </a:extLst>
          </p:cNvPr>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a:rPr>
              <a:t>Impedance and Admittance</a:t>
            </a:r>
          </a:p>
        </p:txBody>
      </p:sp>
      <p:pic>
        <p:nvPicPr>
          <p:cNvPr id="36868" name="Picture 63" descr="09-015">
            <a:extLst>
              <a:ext uri="{FF2B5EF4-FFF2-40B4-BE49-F238E27FC236}">
                <a16:creationId xmlns:a16="http://schemas.microsoft.com/office/drawing/2014/main" id="{4659F000-57C1-4971-8350-68880EF37783}"/>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a:extLst>
              <a:ext uri="{FF2B5EF4-FFF2-40B4-BE49-F238E27FC236}">
                <a16:creationId xmlns:a16="http://schemas.microsoft.com/office/drawing/2014/main" id="{6507D72B-25CD-45D0-A0C1-5E8D3D980D4C}"/>
              </a:ext>
            </a:extLst>
          </p:cNvPr>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15502" name="Equation" r:id="rId4" imgW="583947" imgH="203112" progId="Equation.3">
                  <p:embed/>
                </p:oleObj>
              </mc:Choice>
              <mc:Fallback>
                <p:oleObj name="Equation" r:id="rId4" imgW="583947" imgH="203112" progId="Equation.3">
                  <p:embed/>
                  <p:pic>
                    <p:nvPicPr>
                      <p:cNvPr id="36869" name="Object 65">
                        <a:extLst>
                          <a:ext uri="{FF2B5EF4-FFF2-40B4-BE49-F238E27FC236}">
                            <a16:creationId xmlns:a16="http://schemas.microsoft.com/office/drawing/2014/main" id="{6507D72B-25CD-45D0-A0C1-5E8D3D980D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a:extLst>
              <a:ext uri="{FF2B5EF4-FFF2-40B4-BE49-F238E27FC236}">
                <a16:creationId xmlns:a16="http://schemas.microsoft.com/office/drawing/2014/main" id="{DF8004FD-D7D4-49B0-A210-EEDD3F0FBFC5}"/>
              </a:ext>
            </a:extLst>
          </p:cNvPr>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15503" name="Equation" r:id="rId6" imgW="622030" imgH="418918" progId="Equation.3">
                  <p:embed/>
                </p:oleObj>
              </mc:Choice>
              <mc:Fallback>
                <p:oleObj name="Equation" r:id="rId6" imgW="622030" imgH="418918" progId="Equation.3">
                  <p:embed/>
                  <p:pic>
                    <p:nvPicPr>
                      <p:cNvPr id="36870" name="Object 67">
                        <a:extLst>
                          <a:ext uri="{FF2B5EF4-FFF2-40B4-BE49-F238E27FC236}">
                            <a16:creationId xmlns:a16="http://schemas.microsoft.com/office/drawing/2014/main" id="{DF8004FD-D7D4-49B0-A210-EEDD3F0FBF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a:extLst>
              <a:ext uri="{FF2B5EF4-FFF2-40B4-BE49-F238E27FC236}">
                <a16:creationId xmlns:a16="http://schemas.microsoft.com/office/drawing/2014/main" id="{4A5D67A0-B4CD-48A3-88DD-D6657799203F}"/>
              </a:ext>
            </a:extLst>
          </p:cNvPr>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a:extLst>
              <a:ext uri="{FF2B5EF4-FFF2-40B4-BE49-F238E27FC236}">
                <a16:creationId xmlns:a16="http://schemas.microsoft.com/office/drawing/2014/main" id="{7B081170-67D8-45B8-BF7C-99CD3F5DDE38}"/>
              </a:ext>
            </a:extLst>
          </p:cNvPr>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a:extLst>
              <a:ext uri="{FF2B5EF4-FFF2-40B4-BE49-F238E27FC236}">
                <a16:creationId xmlns:a16="http://schemas.microsoft.com/office/drawing/2014/main" id="{2813FA1C-59CE-4617-ACB2-4868E8C054B0}"/>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a:extLst>
              <a:ext uri="{FF2B5EF4-FFF2-40B4-BE49-F238E27FC236}">
                <a16:creationId xmlns:a16="http://schemas.microsoft.com/office/drawing/2014/main" id="{E54E21EE-CE70-427E-AA29-69B7FCD7C1F6}"/>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a:extLst>
              <a:ext uri="{FF2B5EF4-FFF2-40B4-BE49-F238E27FC236}">
                <a16:creationId xmlns:a16="http://schemas.microsoft.com/office/drawing/2014/main" id="{E93B405D-E02C-4ED1-A674-FADA924175F3}"/>
              </a:ext>
            </a:extLst>
          </p:cNvPr>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a:extLst>
              <a:ext uri="{FF2B5EF4-FFF2-40B4-BE49-F238E27FC236}">
                <a16:creationId xmlns:a16="http://schemas.microsoft.com/office/drawing/2014/main" id="{CC7CE12F-DFA3-41AD-ACEA-416B3C0E7BC2}"/>
              </a:ext>
            </a:extLst>
          </p:cNvPr>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a:extLst>
              <a:ext uri="{FF2B5EF4-FFF2-40B4-BE49-F238E27FC236}">
                <a16:creationId xmlns:a16="http://schemas.microsoft.com/office/drawing/2014/main" id="{03570513-CF8E-4E60-BD70-83057B9766BF}"/>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a:extLst>
              <a:ext uri="{FF2B5EF4-FFF2-40B4-BE49-F238E27FC236}">
                <a16:creationId xmlns:a16="http://schemas.microsoft.com/office/drawing/2014/main" id="{0998DA14-46B1-4FC9-AE7E-0B59DFD18D90}"/>
              </a:ext>
            </a:extLst>
          </p:cNvPr>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a:extLst>
              <a:ext uri="{FF2B5EF4-FFF2-40B4-BE49-F238E27FC236}">
                <a16:creationId xmlns:a16="http://schemas.microsoft.com/office/drawing/2014/main" id="{C4CA460A-90DC-4455-9816-906CDD517F9B}"/>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a:extLst>
              <a:ext uri="{FF2B5EF4-FFF2-40B4-BE49-F238E27FC236}">
                <a16:creationId xmlns:a16="http://schemas.microsoft.com/office/drawing/2014/main" id="{7F971B44-013E-4ED8-849E-9619B2E10E78}"/>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a:extLst>
              <a:ext uri="{FF2B5EF4-FFF2-40B4-BE49-F238E27FC236}">
                <a16:creationId xmlns:a16="http://schemas.microsoft.com/office/drawing/2014/main" id="{5BD48CD2-178B-4A96-8233-48D490806444}"/>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a:extLst>
              <a:ext uri="{FF2B5EF4-FFF2-40B4-BE49-F238E27FC236}">
                <a16:creationId xmlns:a16="http://schemas.microsoft.com/office/drawing/2014/main" id="{48754B44-06DF-47E4-80C9-497BC9DDAF89}"/>
              </a:ext>
            </a:extLst>
          </p:cNvPr>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a:extLst>
              <a:ext uri="{FF2B5EF4-FFF2-40B4-BE49-F238E27FC236}">
                <a16:creationId xmlns:a16="http://schemas.microsoft.com/office/drawing/2014/main" id="{FCF584A1-1557-46D0-8066-6ECDFE05A054}"/>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a:extLst>
              <a:ext uri="{FF2B5EF4-FFF2-40B4-BE49-F238E27FC236}">
                <a16:creationId xmlns:a16="http://schemas.microsoft.com/office/drawing/2014/main" id="{BF292E63-2E2B-4E22-A6E7-3C5E285EACC1}"/>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a:extLst>
              <a:ext uri="{FF2B5EF4-FFF2-40B4-BE49-F238E27FC236}">
                <a16:creationId xmlns:a16="http://schemas.microsoft.com/office/drawing/2014/main" id="{6B299CC1-A9BA-401D-BDF1-833EE0961B3C}"/>
              </a:ext>
            </a:extLst>
          </p:cNvPr>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a:extLst>
              <a:ext uri="{FF2B5EF4-FFF2-40B4-BE49-F238E27FC236}">
                <a16:creationId xmlns:a16="http://schemas.microsoft.com/office/drawing/2014/main" id="{2EA91C1A-54F7-4B67-83FF-A340C23F899C}"/>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a:extLst>
              <a:ext uri="{FF2B5EF4-FFF2-40B4-BE49-F238E27FC236}">
                <a16:creationId xmlns:a16="http://schemas.microsoft.com/office/drawing/2014/main" id="{8260FCBE-E279-4CFA-815A-2A5DBE73CA8C}"/>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a:extLst>
              <a:ext uri="{FF2B5EF4-FFF2-40B4-BE49-F238E27FC236}">
                <a16:creationId xmlns:a16="http://schemas.microsoft.com/office/drawing/2014/main" id="{B50C11F1-F05F-4D1B-BD27-88B26F910F25}"/>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a:extLst>
              <a:ext uri="{FF2B5EF4-FFF2-40B4-BE49-F238E27FC236}">
                <a16:creationId xmlns:a16="http://schemas.microsoft.com/office/drawing/2014/main" id="{4AAD9A19-7D1F-4CDB-9C45-0FF9B5B1A17D}"/>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a:extLst>
              <a:ext uri="{FF2B5EF4-FFF2-40B4-BE49-F238E27FC236}">
                <a16:creationId xmlns:a16="http://schemas.microsoft.com/office/drawing/2014/main" id="{75FF6AF7-C397-46BD-A758-32B55325473D}"/>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a:extLst>
              <a:ext uri="{FF2B5EF4-FFF2-40B4-BE49-F238E27FC236}">
                <a16:creationId xmlns:a16="http://schemas.microsoft.com/office/drawing/2014/main" id="{15EA5EB5-F2C7-45AE-AA21-EFCB4DB4118F}"/>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a:extLst>
              <a:ext uri="{FF2B5EF4-FFF2-40B4-BE49-F238E27FC236}">
                <a16:creationId xmlns:a16="http://schemas.microsoft.com/office/drawing/2014/main" id="{AE23A4CF-B60B-4423-94C6-95A26477EE6A}"/>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a:extLst>
              <a:ext uri="{FF2B5EF4-FFF2-40B4-BE49-F238E27FC236}">
                <a16:creationId xmlns:a16="http://schemas.microsoft.com/office/drawing/2014/main" id="{CABED064-C973-4B61-84A2-AD0908FCA08F}"/>
              </a:ext>
            </a:extLst>
          </p:cNvPr>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a:extLst>
              <a:ext uri="{FF2B5EF4-FFF2-40B4-BE49-F238E27FC236}">
                <a16:creationId xmlns:a16="http://schemas.microsoft.com/office/drawing/2014/main" id="{F36C7586-B31B-4500-99CC-2C2BA7199AD5}"/>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a:extLst>
              <a:ext uri="{FF2B5EF4-FFF2-40B4-BE49-F238E27FC236}">
                <a16:creationId xmlns:a16="http://schemas.microsoft.com/office/drawing/2014/main" id="{81AAB7A0-D454-4048-AB6D-553AF276668E}"/>
              </a:ext>
            </a:extLst>
          </p:cNvPr>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a:extLst>
              <a:ext uri="{FF2B5EF4-FFF2-40B4-BE49-F238E27FC236}">
                <a16:creationId xmlns:a16="http://schemas.microsoft.com/office/drawing/2014/main" id="{91EB0286-55C9-4446-8A88-922F900BE07D}"/>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a:extLst>
              <a:ext uri="{FF2B5EF4-FFF2-40B4-BE49-F238E27FC236}">
                <a16:creationId xmlns:a16="http://schemas.microsoft.com/office/drawing/2014/main" id="{E7EC9D45-F391-421F-B984-E5714DCC7B20}"/>
              </a:ext>
            </a:extLst>
          </p:cNvPr>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a:extLst>
              <a:ext uri="{FF2B5EF4-FFF2-40B4-BE49-F238E27FC236}">
                <a16:creationId xmlns:a16="http://schemas.microsoft.com/office/drawing/2014/main" id="{6973847B-625D-4309-B151-00E1B93C6007}"/>
              </a:ext>
            </a:extLst>
          </p:cNvPr>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a:extLst>
              <a:ext uri="{FF2B5EF4-FFF2-40B4-BE49-F238E27FC236}">
                <a16:creationId xmlns:a16="http://schemas.microsoft.com/office/drawing/2014/main" id="{D914EBF0-A389-4FD8-BE3A-19098AD060EB}"/>
              </a:ext>
            </a:extLst>
          </p:cNvPr>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15504" name="Equation" r:id="rId8" imgW="965200" imgH="660400" progId="Equation.3">
                  <p:embed/>
                </p:oleObj>
              </mc:Choice>
              <mc:Fallback>
                <p:oleObj name="Equation" r:id="rId8" imgW="965200" imgH="660400" progId="Equation.3">
                  <p:embed/>
                  <p:pic>
                    <p:nvPicPr>
                      <p:cNvPr id="36899" name="Object 71">
                        <a:extLst>
                          <a:ext uri="{FF2B5EF4-FFF2-40B4-BE49-F238E27FC236}">
                            <a16:creationId xmlns:a16="http://schemas.microsoft.com/office/drawing/2014/main" id="{D914EBF0-A389-4FD8-BE3A-19098AD060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a:extLst>
              <a:ext uri="{FF2B5EF4-FFF2-40B4-BE49-F238E27FC236}">
                <a16:creationId xmlns:a16="http://schemas.microsoft.com/office/drawing/2014/main" id="{69BEA817-5996-4C50-9B2C-1576A75AF7C5}"/>
              </a:ext>
            </a:extLst>
          </p:cNvPr>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15505" name="Equation" r:id="rId10" imgW="863225" imgH="660113" progId="Equation.3">
                  <p:embed/>
                </p:oleObj>
              </mc:Choice>
              <mc:Fallback>
                <p:oleObj name="Equation" r:id="rId10" imgW="863225" imgH="660113" progId="Equation.3">
                  <p:embed/>
                  <p:pic>
                    <p:nvPicPr>
                      <p:cNvPr id="36900" name="Object 73">
                        <a:extLst>
                          <a:ext uri="{FF2B5EF4-FFF2-40B4-BE49-F238E27FC236}">
                            <a16:creationId xmlns:a16="http://schemas.microsoft.com/office/drawing/2014/main" id="{69BEA817-5996-4C50-9B2C-1576A75AF7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EC25A6F-4B23-4311-8382-556F1A9C71C8}"/>
              </a:ext>
            </a:extLst>
          </p:cNvPr>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a:rPr>
              <a:t>Circuit Analysis Using Phasors and Impedances</a:t>
            </a:r>
          </a:p>
        </p:txBody>
      </p:sp>
      <p:sp>
        <p:nvSpPr>
          <p:cNvPr id="4099" name="Text Box 3">
            <a:extLst>
              <a:ext uri="{FF2B5EF4-FFF2-40B4-BE49-F238E27FC236}">
                <a16:creationId xmlns:a16="http://schemas.microsoft.com/office/drawing/2014/main" id="{E68B8474-6488-4F75-AC60-AAA2B9A0D49E}"/>
              </a:ext>
            </a:extLst>
          </p:cNvPr>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A96E4B56-CEC3-45C5-A4E5-D4DFA1010916}"/>
              </a:ext>
            </a:extLst>
          </p:cNvPr>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a:extLst>
              <a:ext uri="{FF2B5EF4-FFF2-40B4-BE49-F238E27FC236}">
                <a16:creationId xmlns:a16="http://schemas.microsoft.com/office/drawing/2014/main" id="{F0716EED-A241-444B-9CC9-46E848E0769A}"/>
              </a:ext>
            </a:extLst>
          </p:cNvPr>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a:extLst>
              <a:ext uri="{FF2B5EF4-FFF2-40B4-BE49-F238E27FC236}">
                <a16:creationId xmlns:a16="http://schemas.microsoft.com/office/drawing/2014/main" id="{3AF8D662-B794-4F95-AE35-12947B91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a:extLst>
              <a:ext uri="{FF2B5EF4-FFF2-40B4-BE49-F238E27FC236}">
                <a16:creationId xmlns:a16="http://schemas.microsoft.com/office/drawing/2014/main" id="{0CB774E8-37A6-4AED-A8F2-E5DE1454DE73}"/>
              </a:ext>
            </a:extLst>
          </p:cNvPr>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p>
        </p:txBody>
      </p:sp>
      <p:graphicFrame>
        <p:nvGraphicFramePr>
          <p:cNvPr id="5122" name="Object 4">
            <a:extLst>
              <a:ext uri="{FF2B5EF4-FFF2-40B4-BE49-F238E27FC236}">
                <a16:creationId xmlns:a16="http://schemas.microsoft.com/office/drawing/2014/main" id="{F8689220-4D8E-4E98-9D36-E537B9853A08}"/>
              </a:ext>
            </a:extLst>
          </p:cNvPr>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16491" name="Equation" r:id="rId4" imgW="1676400" imgH="749300" progId="Equation.3">
                  <p:embed/>
                </p:oleObj>
              </mc:Choice>
              <mc:Fallback>
                <p:oleObj name="Equation" r:id="rId4" imgW="1676400" imgH="749300" progId="Equation.3">
                  <p:embed/>
                  <p:pic>
                    <p:nvPicPr>
                      <p:cNvPr id="5122" name="Object 4">
                        <a:extLst>
                          <a:ext uri="{FF2B5EF4-FFF2-40B4-BE49-F238E27FC236}">
                            <a16:creationId xmlns:a16="http://schemas.microsoft.com/office/drawing/2014/main" id="{F8689220-4D8E-4E98-9D36-E537B9853A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a:extLst>
              <a:ext uri="{FF2B5EF4-FFF2-40B4-BE49-F238E27FC236}">
                <a16:creationId xmlns:a16="http://schemas.microsoft.com/office/drawing/2014/main" id="{FE5264F0-08FB-461E-9322-6ADE9DF0C132}"/>
              </a:ext>
            </a:extLst>
          </p:cNvPr>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16492" name="Equation" r:id="rId6" imgW="1981200" imgH="393700" progId="Equation.3">
                  <p:embed/>
                </p:oleObj>
              </mc:Choice>
              <mc:Fallback>
                <p:oleObj name="Equation" r:id="rId6" imgW="1981200" imgH="393700" progId="Equation.3">
                  <p:embed/>
                  <p:pic>
                    <p:nvPicPr>
                      <p:cNvPr id="5123" name="Object 5">
                        <a:extLst>
                          <a:ext uri="{FF2B5EF4-FFF2-40B4-BE49-F238E27FC236}">
                            <a16:creationId xmlns:a16="http://schemas.microsoft.com/office/drawing/2014/main" id="{FE5264F0-08FB-461E-9322-6ADE9DF0C1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a:extLst>
              <a:ext uri="{FF2B5EF4-FFF2-40B4-BE49-F238E27FC236}">
                <a16:creationId xmlns:a16="http://schemas.microsoft.com/office/drawing/2014/main" id="{4DFB869A-3695-40D1-863D-D1D62335EFCB}"/>
              </a:ext>
            </a:extLst>
          </p:cNvPr>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p>
        </p:txBody>
      </p:sp>
      <p:graphicFrame>
        <p:nvGraphicFramePr>
          <p:cNvPr id="5124" name="Object 7">
            <a:extLst>
              <a:ext uri="{FF2B5EF4-FFF2-40B4-BE49-F238E27FC236}">
                <a16:creationId xmlns:a16="http://schemas.microsoft.com/office/drawing/2014/main" id="{33AC7981-A20E-4130-B46F-3030B39994F6}"/>
              </a:ext>
            </a:extLst>
          </p:cNvPr>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16493" name="Equation" r:id="rId8" imgW="1498600" imgH="469900" progId="Equation.3">
                  <p:embed/>
                </p:oleObj>
              </mc:Choice>
              <mc:Fallback>
                <p:oleObj name="Equation" r:id="rId8" imgW="1498600" imgH="469900" progId="Equation.3">
                  <p:embed/>
                  <p:pic>
                    <p:nvPicPr>
                      <p:cNvPr id="5124" name="Object 7">
                        <a:extLst>
                          <a:ext uri="{FF2B5EF4-FFF2-40B4-BE49-F238E27FC236}">
                            <a16:creationId xmlns:a16="http://schemas.microsoft.com/office/drawing/2014/main" id="{33AC7981-A20E-4130-B46F-3030B39994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a:extLst>
              <a:ext uri="{FF2B5EF4-FFF2-40B4-BE49-F238E27FC236}">
                <a16:creationId xmlns:a16="http://schemas.microsoft.com/office/drawing/2014/main" id="{26E188A4-74D1-432F-B27B-749E083D5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a:extLst>
              <a:ext uri="{FF2B5EF4-FFF2-40B4-BE49-F238E27FC236}">
                <a16:creationId xmlns:a16="http://schemas.microsoft.com/office/drawing/2014/main" id="{50B864DC-8B08-4F40-9E84-6F977CAE704F}"/>
              </a:ext>
            </a:extLst>
          </p:cNvPr>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p>
          <a:p>
            <a:pPr lvl="1"/>
            <a:r>
              <a:rPr lang="en-US" sz="2200" dirty="0">
                <a:solidFill>
                  <a:srgbClr val="006699"/>
                </a:solidFill>
                <a:latin typeface="Lucida Sans" panose="020B0602030504020204" pitchFamily="34" charset="0"/>
              </a:rPr>
              <a:t>Ohm’s Law</a:t>
            </a:r>
          </a:p>
          <a:p>
            <a:pPr lvl="1"/>
            <a:r>
              <a:rPr lang="en-US" sz="2200" dirty="0">
                <a:solidFill>
                  <a:srgbClr val="006699"/>
                </a:solidFill>
                <a:latin typeface="Lucida Sans" panose="020B0602030504020204" pitchFamily="34" charset="0"/>
              </a:rPr>
              <a:t>Power</a:t>
            </a:r>
          </a:p>
          <a:p>
            <a:pPr lvl="1"/>
            <a:r>
              <a:rPr lang="en-US" sz="2200" dirty="0">
                <a:solidFill>
                  <a:srgbClr val="006699"/>
                </a:solidFill>
                <a:latin typeface="Lucida Sans" panose="020B0602030504020204" pitchFamily="34" charset="0"/>
              </a:rPr>
              <a:t>Energy</a:t>
            </a:r>
          </a:p>
          <a:p>
            <a:pPr lvl="1"/>
            <a:r>
              <a:rPr lang="en-US" sz="2200" dirty="0">
                <a:solidFill>
                  <a:srgbClr val="006699"/>
                </a:solidFill>
                <a:latin typeface="Lucida Sans" panose="020B0602030504020204" pitchFamily="34" charset="0"/>
              </a:rPr>
              <a:t>Passive components including wires, resistors, capacitors and inductors</a:t>
            </a:r>
          </a:p>
          <a:p>
            <a:pPr lvl="1"/>
            <a:r>
              <a:rPr lang="en-US" sz="2200" dirty="0">
                <a:solidFill>
                  <a:srgbClr val="006699"/>
                </a:solidFill>
                <a:latin typeface="Lucida Sans" panose="020B0602030504020204" pitchFamily="34" charset="0"/>
              </a:rPr>
              <a:t>Voltage and current sources</a:t>
            </a: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pPr>
                <a:defRPr/>
              </a:pPr>
              <a:t>6</a:t>
            </a:fld>
            <a:endParaRPr lang="en-US" altLang="en-US"/>
          </a:p>
        </p:txBody>
      </p:sp>
    </p:spTree>
    <p:extLst>
      <p:ext uri="{BB962C8B-B14F-4D97-AF65-F5344CB8AC3E}">
        <p14:creationId xmlns:p14="http://schemas.microsoft.com/office/powerpoint/2010/main" val="14509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a:extLst>
              <a:ext uri="{FF2B5EF4-FFF2-40B4-BE49-F238E27FC236}">
                <a16:creationId xmlns:a16="http://schemas.microsoft.com/office/drawing/2014/main" id="{1116C8C0-9E4A-4FE3-987F-FEEFC5207561}"/>
              </a:ext>
            </a:extLst>
          </p:cNvPr>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p>
        </p:txBody>
      </p:sp>
      <p:sp>
        <p:nvSpPr>
          <p:cNvPr id="18435" name="Rectangle 13">
            <a:extLst>
              <a:ext uri="{FF2B5EF4-FFF2-40B4-BE49-F238E27FC236}">
                <a16:creationId xmlns:a16="http://schemas.microsoft.com/office/drawing/2014/main" id="{5882F664-34A7-4EA3-A89A-841D22E1B068}"/>
              </a:ext>
            </a:extLst>
          </p:cNvPr>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p>
          <a:p>
            <a:endParaRPr lang="en-US" altLang="en-US" sz="2800"/>
          </a:p>
          <a:p>
            <a:pPr>
              <a:buFontTx/>
              <a:buChar char="-"/>
            </a:pPr>
            <a:r>
              <a:rPr lang="en-US" altLang="en-US" sz="2400"/>
              <a:t> Flow of electrons through a wire or other  </a:t>
            </a:r>
          </a:p>
          <a:p>
            <a:r>
              <a:rPr lang="en-US" altLang="en-US" sz="2400"/>
              <a:t>  electrical conductor</a:t>
            </a:r>
          </a:p>
          <a:p>
            <a:pPr>
              <a:buFontTx/>
              <a:buChar char="-"/>
            </a:pPr>
            <a:endParaRPr lang="en-US" altLang="en-US" sz="2400"/>
          </a:p>
          <a:p>
            <a:pPr>
              <a:buFontTx/>
              <a:buChar char="-"/>
            </a:pPr>
            <a:r>
              <a:rPr lang="en-US" altLang="en-US" sz="2400"/>
              <a:t> Electrons are negatively charged particles</a:t>
            </a:r>
          </a:p>
          <a:p>
            <a:pPr lvl="1"/>
            <a:endParaRPr lang="en-US" altLang="en-US"/>
          </a:p>
          <a:p>
            <a:r>
              <a:rPr lang="en-US" altLang="en-US" sz="2400"/>
              <a:t>-</a:t>
            </a:r>
            <a:r>
              <a:rPr lang="en-US" altLang="en-US" sz="2800"/>
              <a:t> </a:t>
            </a:r>
            <a:r>
              <a:rPr lang="en-US" altLang="en-US" sz="2400"/>
              <a:t>The time rate of flow of electrical charge  </a:t>
            </a:r>
          </a:p>
          <a:p>
            <a:r>
              <a:rPr lang="en-US" altLang="en-US" sz="2400"/>
              <a:t>   through a conductor or circuit element</a:t>
            </a:r>
          </a:p>
          <a:p>
            <a:endParaRPr lang="en-US" altLang="en-US" sz="2400"/>
          </a:p>
          <a:p>
            <a:r>
              <a:rPr lang="en-US" altLang="en-US" sz="2400"/>
              <a:t>- The units are amperes (A), which are  </a:t>
            </a:r>
          </a:p>
          <a:p>
            <a:r>
              <a:rPr lang="en-US" altLang="en-US" sz="2400"/>
              <a:t>   equivalent to coulombs per second (</a:t>
            </a:r>
            <a:r>
              <a:rPr lang="en-US" altLang="en-US" sz="2400" i="1"/>
              <a:t>C</a:t>
            </a:r>
            <a:r>
              <a:rPr lang="en-US" altLang="en-US" sz="2400"/>
              <a:t>/</a:t>
            </a:r>
            <a:r>
              <a:rPr lang="en-US" altLang="en-US" sz="2400" i="1"/>
              <a:t>s</a:t>
            </a:r>
            <a:r>
              <a:rPr lang="en-US" altLang="en-US" sz="2400"/>
              <a:t>)</a:t>
            </a:r>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p>
        </p:txBody>
      </p:sp>
      <p:sp>
        <p:nvSpPr>
          <p:cNvPr id="18436" name="Slide Number Placeholder 3">
            <a:extLst>
              <a:ext uri="{FF2B5EF4-FFF2-40B4-BE49-F238E27FC236}">
                <a16:creationId xmlns:a16="http://schemas.microsoft.com/office/drawing/2014/main" id="{4787D341-A706-4478-8DC7-9045E0A6C6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a:extLst>
              <a:ext uri="{FF2B5EF4-FFF2-40B4-BE49-F238E27FC236}">
                <a16:creationId xmlns:a16="http://schemas.microsoft.com/office/drawing/2014/main" id="{68496A21-A724-4461-B51D-B9C07761ACDB}"/>
              </a:ext>
            </a:extLst>
          </p:cNvPr>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18449" name="Image" r:id="rId4" imgW="12694670" imgH="2655842" progId="Photoshop.Image.5">
                  <p:embed/>
                </p:oleObj>
              </mc:Choice>
              <mc:Fallback>
                <p:oleObj name="Image" r:id="rId4" imgW="12694670" imgH="2655842" progId="Photoshop.Image.5">
                  <p:embed/>
                  <p:pic>
                    <p:nvPicPr>
                      <p:cNvPr id="54274" name="Object 2">
                        <a:extLst>
                          <a:ext uri="{FF2B5EF4-FFF2-40B4-BE49-F238E27FC236}">
                            <a16:creationId xmlns:a16="http://schemas.microsoft.com/office/drawing/2014/main" id="{68496A21-A724-4461-B51D-B9C07761AC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a:extLst>
              <a:ext uri="{FF2B5EF4-FFF2-40B4-BE49-F238E27FC236}">
                <a16:creationId xmlns:a16="http://schemas.microsoft.com/office/drawing/2014/main" id="{2B40C983-9C06-4D79-9D80-53D565B34B75}"/>
              </a:ext>
            </a:extLst>
          </p:cNvPr>
          <p:cNvGrpSpPr>
            <a:grpSpLocks/>
          </p:cNvGrpSpPr>
          <p:nvPr/>
        </p:nvGrpSpPr>
        <p:grpSpPr bwMode="auto">
          <a:xfrm>
            <a:off x="1905000" y="2667000"/>
            <a:ext cx="8458200" cy="4114800"/>
            <a:chOff x="240" y="1680"/>
            <a:chExt cx="5328" cy="2592"/>
          </a:xfrm>
        </p:grpSpPr>
        <p:graphicFrame>
          <p:nvGraphicFramePr>
            <p:cNvPr id="19463" name="Object 4">
              <a:extLst>
                <a:ext uri="{FF2B5EF4-FFF2-40B4-BE49-F238E27FC236}">
                  <a16:creationId xmlns:a16="http://schemas.microsoft.com/office/drawing/2014/main" id="{BD8A7D0A-ED6E-4332-BD36-7A9EEF62CC61}"/>
                </a:ext>
              </a:extLst>
            </p:cNvPr>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18450" name="Image" r:id="rId6" imgW="12770914" imgH="1258030" progId="Photoshop.Image.5">
                    <p:embed/>
                  </p:oleObj>
                </mc:Choice>
                <mc:Fallback>
                  <p:oleObj name="Image" r:id="rId6" imgW="12770914" imgH="1258030" progId="Photoshop.Image.5">
                    <p:embed/>
                    <p:pic>
                      <p:nvPicPr>
                        <p:cNvPr id="19463" name="Object 4">
                          <a:extLst>
                            <a:ext uri="{FF2B5EF4-FFF2-40B4-BE49-F238E27FC236}">
                              <a16:creationId xmlns:a16="http://schemas.microsoft.com/office/drawing/2014/main" id="{BD8A7D0A-ED6E-4332-BD36-7A9EEF62CC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a:extLst>
                <a:ext uri="{FF2B5EF4-FFF2-40B4-BE49-F238E27FC236}">
                  <a16:creationId xmlns:a16="http://schemas.microsoft.com/office/drawing/2014/main" id="{67B1882D-6246-4546-B55E-9791A5DF02D8}"/>
                </a:ext>
              </a:extLst>
            </p:cNvPr>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18451" name="SmartDraw" r:id="rId8" imgW="1005840" imgH="2980944" progId="SmartDraw.2">
                    <p:embed/>
                  </p:oleObj>
                </mc:Choice>
                <mc:Fallback>
                  <p:oleObj name="SmartDraw" r:id="rId8" imgW="1005840" imgH="2980944" progId="SmartDraw.2">
                    <p:embed/>
                    <p:pic>
                      <p:nvPicPr>
                        <p:cNvPr id="19464" name="Object 5">
                          <a:extLst>
                            <a:ext uri="{FF2B5EF4-FFF2-40B4-BE49-F238E27FC236}">
                              <a16:creationId xmlns:a16="http://schemas.microsoft.com/office/drawing/2014/main" id="{67B1882D-6246-4546-B55E-9791A5DF02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a:extLst>
              <a:ext uri="{FF2B5EF4-FFF2-40B4-BE49-F238E27FC236}">
                <a16:creationId xmlns:a16="http://schemas.microsoft.com/office/drawing/2014/main" id="{8A887304-5E5B-4046-B788-54BF6F4662FE}"/>
              </a:ext>
            </a:extLst>
          </p:cNvPr>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p>
          <a:p>
            <a:r>
              <a:rPr lang="en-US" altLang="en-US"/>
              <a:t>Differentiation</a:t>
            </a:r>
          </a:p>
          <a:p>
            <a:r>
              <a:rPr lang="en-US" altLang="en-US"/>
              <a:t>- If the current is known determine the charge by</a:t>
            </a:r>
          </a:p>
          <a:p>
            <a:r>
              <a:rPr lang="en-US" altLang="en-US"/>
              <a:t>Integration</a:t>
            </a:r>
          </a:p>
        </p:txBody>
      </p:sp>
      <p:sp>
        <p:nvSpPr>
          <p:cNvPr id="54280" name="Text Box 8">
            <a:extLst>
              <a:ext uri="{FF2B5EF4-FFF2-40B4-BE49-F238E27FC236}">
                <a16:creationId xmlns:a16="http://schemas.microsoft.com/office/drawing/2014/main" id="{C72260ED-5684-41E0-8904-8C0D96373484}"/>
              </a:ext>
            </a:extLst>
          </p:cNvPr>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p>
          <a:p>
            <a:r>
              <a:rPr lang="en-US" altLang="en-US"/>
              <a:t>Currents is that of water flow. </a:t>
            </a:r>
          </a:p>
          <a:p>
            <a:r>
              <a:rPr lang="en-US" altLang="en-US"/>
              <a:t>Charges are visualized as water particles</a:t>
            </a:r>
          </a:p>
        </p:txBody>
      </p:sp>
      <p:sp>
        <p:nvSpPr>
          <p:cNvPr id="19462" name="Slide Number Placeholder 7">
            <a:extLst>
              <a:ext uri="{FF2B5EF4-FFF2-40B4-BE49-F238E27FC236}">
                <a16:creationId xmlns:a16="http://schemas.microsoft.com/office/drawing/2014/main" id="{E8EB4249-92EF-4068-B098-82EE53281F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EAD5B3C0-39E3-412A-A72D-5A3706B12528}"/>
              </a:ext>
            </a:extLst>
          </p:cNvPr>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p>
          <a:p>
            <a:endParaRPr lang="en-US" altLang="en-US" sz="2800"/>
          </a:p>
          <a:p>
            <a:r>
              <a:rPr lang="en-US" altLang="en-US"/>
              <a:t>- The force that pushes electricity through a wire</a:t>
            </a:r>
          </a:p>
          <a:p>
            <a:endParaRPr lang="en-US" altLang="en-US"/>
          </a:p>
          <a:p>
            <a:r>
              <a:rPr lang="en-US" altLang="en-US"/>
              <a:t>- The voltage associated with a circuit element</a:t>
            </a:r>
          </a:p>
          <a:p>
            <a:r>
              <a:rPr lang="en-US" altLang="en-US"/>
              <a:t>is the energy transferred per unit of charge</a:t>
            </a:r>
          </a:p>
          <a:p>
            <a:r>
              <a:rPr lang="en-US" altLang="en-US"/>
              <a:t>that flows through the element. The units of</a:t>
            </a:r>
          </a:p>
          <a:p>
            <a:r>
              <a:rPr lang="en-US" altLang="en-US"/>
              <a:t>voltage are volts (V), which are equivalent to</a:t>
            </a:r>
          </a:p>
          <a:p>
            <a:r>
              <a:rPr lang="en-US" altLang="en-US"/>
              <a:t>joules per coulomb (J/C)</a:t>
            </a:r>
          </a:p>
          <a:p>
            <a:pPr>
              <a:buFontTx/>
              <a:buChar char="-"/>
            </a:pPr>
            <a:endParaRPr lang="en-US" altLang="en-US" sz="2400" i="1"/>
          </a:p>
        </p:txBody>
      </p:sp>
      <p:sp>
        <p:nvSpPr>
          <p:cNvPr id="23555" name="Slide Number Placeholder 2">
            <a:extLst>
              <a:ext uri="{FF2B5EF4-FFF2-40B4-BE49-F238E27FC236}">
                <a16:creationId xmlns:a16="http://schemas.microsoft.com/office/drawing/2014/main" id="{7737B6B2-BD90-4D8A-BDA5-B217EFD9B8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2025</TotalTime>
  <Words>2714</Words>
  <Application>Microsoft Office PowerPoint</Application>
  <PresentationFormat>Widescreen</PresentationFormat>
  <Paragraphs>468</Paragraphs>
  <Slides>54</Slides>
  <Notes>17</Notes>
  <HiddenSlides>1</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4</vt:i4>
      </vt:variant>
      <vt:variant>
        <vt:lpstr>Slide Titles</vt:lpstr>
      </vt:variant>
      <vt:variant>
        <vt:i4>54</vt:i4>
      </vt:variant>
    </vt:vector>
  </HeadingPairs>
  <TitlesOfParts>
    <vt:vector size="76" baseType="lpstr">
      <vt:lpstr>mtsy</vt:lpstr>
      <vt:lpstr>Arial</vt:lpstr>
      <vt:lpstr>Calibri</vt:lpstr>
      <vt:lpstr>Calibri Light</vt:lpstr>
      <vt:lpstr>Cambria Math</vt:lpstr>
      <vt:lpstr>Courier New</vt:lpstr>
      <vt:lpstr>Lucida Console</vt:lpstr>
      <vt:lpstr>Lucida Sans</vt:lpstr>
      <vt:lpstr>mtmi</vt:lpstr>
      <vt:lpstr>Script</vt:lpstr>
      <vt:lpstr>Symbol</vt:lpstr>
      <vt:lpstr>Times New Roman</vt:lpstr>
      <vt:lpstr>ttb</vt:lpstr>
      <vt:lpstr>ttr</vt:lpstr>
      <vt:lpstr>Verdana</vt:lpstr>
      <vt:lpstr>Wingdings</vt:lpstr>
      <vt:lpstr>Wingdings 2</vt:lpstr>
      <vt:lpstr>Office Theme</vt:lpstr>
      <vt:lpstr>Equation</vt:lpstr>
      <vt:lpstr>Image</vt:lpstr>
      <vt:lpstr>SmartDraw</vt:lpstr>
      <vt:lpstr>Formula</vt:lpstr>
      <vt:lpstr>Basic Sensors</vt:lpstr>
      <vt:lpstr>Basic Sensors</vt:lpstr>
      <vt:lpstr>Transducers</vt:lpstr>
      <vt:lpstr>Sensor Systems</vt:lpstr>
      <vt:lpstr>Typical Instrumentation </vt:lpstr>
      <vt:lpstr>Electrical Circuits Definitions and Analyses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using Kirchhoff’s Laws??</vt:lpstr>
      <vt:lpstr>PowerPoint Presentation</vt:lpstr>
      <vt:lpstr>Node/Junction/Net</vt:lpstr>
      <vt:lpstr>Node/Junction/Net</vt:lpstr>
      <vt:lpstr>Branches</vt:lpstr>
      <vt:lpstr>PowerPoint Presentation</vt:lpstr>
      <vt:lpstr>Kirchhoff’s Current Law (KCL)</vt:lpstr>
      <vt:lpstr>Kirchhoff’s Current Law (KCL) Example 1</vt:lpstr>
      <vt:lpstr>Kirchhoff’s Current Law (KCL) Example 2</vt:lpstr>
      <vt:lpstr>Equivalent Current Source using KCL </vt:lpstr>
      <vt:lpstr>PowerPoint Presentation</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Presentation</vt:lpstr>
      <vt:lpstr>Equivalent Voltage Source using KVL </vt:lpstr>
      <vt:lpstr>All Rules in one Example</vt:lpstr>
      <vt:lpstr>PowerPoint Presentation</vt:lpstr>
      <vt:lpstr>Sinusoids</vt:lpstr>
      <vt:lpstr>Sinusoids</vt:lpstr>
      <vt:lpstr>Phasors</vt:lpstr>
      <vt:lpstr>Phasors</vt:lpstr>
      <vt:lpstr>Complex Numbers</vt:lpstr>
      <vt:lpstr>Trigonometric Identities</vt:lpstr>
      <vt:lpstr>COMPLEX IMPEDANCES: Inductances </vt:lpstr>
      <vt:lpstr>PowerPoint Presentation</vt:lpstr>
      <vt:lpstr>PowerPoint Presentation</vt:lpstr>
      <vt:lpstr>Phasor Relationships for Circuit Elements</vt:lpstr>
      <vt:lpstr>Impedance and Admittance</vt:lpstr>
      <vt:lpstr>Circuit Analysis Using Phasors and Impedances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Maher Maher</cp:lastModifiedBy>
  <cp:revision>43</cp:revision>
  <dcterms:created xsi:type="dcterms:W3CDTF">2020-01-14T04:54:34Z</dcterms:created>
  <dcterms:modified xsi:type="dcterms:W3CDTF">2020-01-16T19:12:30Z</dcterms:modified>
</cp:coreProperties>
</file>