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/>
    <p:restoredTop sz="94712"/>
  </p:normalViewPr>
  <p:slideViewPr>
    <p:cSldViewPr snapToGrid="0" snapToObjects="1">
      <p:cViewPr varScale="1">
        <p:scale>
          <a:sx n="83" d="100"/>
          <a:sy n="83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7F6A-B07D-8E46-BB45-CC3AEBF9A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FB2C9-1279-334F-BC53-275963436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3DD8E-5F9F-3B42-AE91-473CA903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AFB4-1F69-C34D-B36C-F0038D22C66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CA23F-ABC5-0B4C-A811-9A782031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54B6E-84F8-7A49-BD8C-19EB9807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E7F2-7864-F241-8F16-DF95444F8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3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4763-62D3-7748-B68F-B7033C2C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C902E-A4CD-D045-9D26-430A7F099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CCA33-D0B8-A54F-B9D3-1E953ED3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AFB4-1F69-C34D-B36C-F0038D22C66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F3BF3-54A6-F546-98C8-36BAC506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0F104-E3BC-6A4A-AE3A-FFC3FCC9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E7F2-7864-F241-8F16-DF95444F8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3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A9AC4-AAA7-6D4F-BA90-21BB8B4C5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7E8A2-A020-7047-951D-58433670C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93DB8-E212-B34C-AF97-991B2765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AFB4-1F69-C34D-B36C-F0038D22C66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BAD3F-F8EE-D74F-8BF5-D3D9D030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66DFE-6E39-2D41-8537-7315AA7F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E7F2-7864-F241-8F16-DF95444F8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3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2601-59BE-B94D-933C-C4973A80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F32F6-4846-1C4D-B6CD-0CBCFAF20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FF892-6125-6448-BC4E-645CBDEC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AFB4-1F69-C34D-B36C-F0038D22C66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772D-B04C-074B-800B-D1D496CC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70035-3B5B-DD4C-8081-C8DA4F0C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E7F2-7864-F241-8F16-DF95444F8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4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97B0-2232-C04E-A5F5-45591AC2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B5A3C-C47B-1548-BAB9-F7EB5441D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320FA-7565-914A-884E-C7654543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AFB4-1F69-C34D-B36C-F0038D22C66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2F3F8-85AB-C043-BA09-45F38F4F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E714D-8214-844F-ADD4-77CB6ADE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E7F2-7864-F241-8F16-DF95444F8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8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E8D7-49D1-2F43-AD74-1F38F62D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BD2A-DB48-AB4D-916D-DCEF36A27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F8EB2-DD80-1842-A395-358A72CF8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1AAAE-D8CB-3A46-89BF-AE832A43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AFB4-1F69-C34D-B36C-F0038D22C66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ED61A-3F86-CE44-A1DB-61624499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4666C-FF17-7B47-93ED-C21D64B9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E7F2-7864-F241-8F16-DF95444F8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8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F1D4-9828-234C-9273-BB89E4569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A3755-3E0E-A149-8357-CD7313F4F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55D52-94D0-DE4E-ADA9-BE038AF54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13143-3F55-D848-B579-5388EFDBB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24A38-E9B3-6C4F-A3CE-FF297FE26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E27B7-1AFF-1B4C-9D62-EB310042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AFB4-1F69-C34D-B36C-F0038D22C66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0656F-1434-D948-BAF6-481FB86C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2E728-4789-A240-A843-F1A28B0C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E7F2-7864-F241-8F16-DF95444F8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2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C19B-EDCC-BA47-B122-941FC505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A5219-01D7-D549-81FE-FD1B06D6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AFB4-1F69-C34D-B36C-F0038D22C66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97F2B-9B56-4D4C-8AD9-8BA4F622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FC0DA-CF0F-7549-972D-70F08210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E7F2-7864-F241-8F16-DF95444F8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1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12721-E78C-204C-B254-E67BADBD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AFB4-1F69-C34D-B36C-F0038D22C66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6D5D3-C9D1-604B-A89C-11DB0453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D912D-3DDE-FA46-8B53-EA2D396A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E7F2-7864-F241-8F16-DF95444F8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9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1BB5-54E1-D747-B9CB-5E309205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E393-ABD4-434B-9943-091E26E64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58028-B024-5041-B193-07FA9DA42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D1BF3-7764-7844-961F-4EFACEFB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AFB4-1F69-C34D-B36C-F0038D22C66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9DD85-FF83-6F41-94CD-5C7CB752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B5997-DBBE-B646-AA01-664E5DFD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E7F2-7864-F241-8F16-DF95444F8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8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6A99-1085-9549-933E-8B9FC024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EA4CB1-1BFA-6444-BD82-FBD5072C7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7FD95-4059-E246-BE9B-93C0B4069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ADD78-B9C7-9545-A494-B5C858AB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AFB4-1F69-C34D-B36C-F0038D22C66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3AD15-40E2-2C42-B99B-290AAC06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716AE-91CA-DE4D-A09D-E8A62181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E7F2-7864-F241-8F16-DF95444F8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9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8E8B8-904C-F746-ABF8-4CA4B269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24A22-95D9-2649-8C97-474395DFD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957A2-EF1C-BB4F-98EC-23CFD3F2F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DAFB4-1F69-C34D-B36C-F0038D22C66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2BE0-EA3D-7E4D-B98C-7BE132841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AE2E0-9719-8841-B37C-9DE0F77FC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0E7F2-7864-F241-8F16-DF95444F8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A480-DE17-554B-90E3-BEC545503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975" y="1122362"/>
            <a:ext cx="11623729" cy="4875481"/>
          </a:xfrm>
        </p:spPr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3600" dirty="0"/>
              <a:t>ENGG 6150 Term Project Presentation</a:t>
            </a:r>
            <a:br>
              <a:rPr lang="en-US" sz="3600" dirty="0"/>
            </a:br>
            <a:r>
              <a:rPr lang="en-US" sz="3600" dirty="0"/>
              <a:t> </a:t>
            </a:r>
            <a:br>
              <a:rPr lang="en-US" sz="3600" dirty="0"/>
            </a:br>
            <a:r>
              <a:rPr lang="en-US" sz="6700" dirty="0">
                <a:solidFill>
                  <a:srgbClr val="00B0F0"/>
                </a:solidFill>
              </a:rPr>
              <a:t>Prototype of a Cost-effective Handhold Turbidity Meter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Student: Jian Bin(Kevin), Lin  </a:t>
            </a:r>
            <a:br>
              <a:rPr lang="en-US" sz="3600" dirty="0"/>
            </a:br>
            <a:r>
              <a:rPr lang="en-US" sz="3600" dirty="0"/>
              <a:t>Email: jlin17@uoguelph.ca  </a:t>
            </a:r>
            <a:br>
              <a:rPr lang="en-US" sz="3600" dirty="0"/>
            </a:br>
            <a:r>
              <a:rPr lang="en-US" sz="3600" dirty="0"/>
              <a:t>Instructor: Dr. Maher Bakri-Kassem  </a:t>
            </a:r>
            <a:br>
              <a:rPr lang="en-US" sz="3600" dirty="0"/>
            </a:br>
            <a:r>
              <a:rPr lang="en-US" sz="3600" dirty="0"/>
              <a:t>Date: Apr/15/2020 </a:t>
            </a:r>
          </a:p>
        </p:txBody>
      </p:sp>
    </p:spTree>
    <p:extLst>
      <p:ext uri="{BB962C8B-B14F-4D97-AF65-F5344CB8AC3E}">
        <p14:creationId xmlns:p14="http://schemas.microsoft.com/office/powerpoint/2010/main" val="263809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919F-550D-FE42-916D-5F08F62A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turbidity meter?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03330-F867-114F-9406-6C0F1CF4A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07" y="1343294"/>
            <a:ext cx="4013200" cy="519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69886D-65F9-D449-8A0C-8FE2BA5CA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435" y="2317091"/>
            <a:ext cx="42037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1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5316-87F0-E649-9B52-6B78BC83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Demand: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83196-6D87-7F4F-A50E-A53CD50E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Future Market Insight, global turbidity meter will reach one billion US dollar in 2029 end</a:t>
            </a:r>
          </a:p>
          <a:p>
            <a:r>
              <a:rPr lang="en-US" dirty="0"/>
              <a:t>Handhold turbidity meters will reach 400 million by 2029 end</a:t>
            </a:r>
          </a:p>
        </p:txBody>
      </p:sp>
    </p:spTree>
    <p:extLst>
      <p:ext uri="{BB962C8B-B14F-4D97-AF65-F5344CB8AC3E}">
        <p14:creationId xmlns:p14="http://schemas.microsoft.com/office/powerpoint/2010/main" val="246203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4AA2-97D3-FE40-BF7E-BB936F8B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project focus on handhold </a:t>
            </a:r>
            <a:r>
              <a:rPr lang="en-US" dirty="0" err="1"/>
              <a:t>turbididty</a:t>
            </a:r>
            <a:r>
              <a:rPr lang="en-US" dirty="0"/>
              <a:t> meter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BDAA36-D3CA-E541-8A6F-4BFD2DD13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339" y="1690688"/>
            <a:ext cx="7470183" cy="351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1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22E7-222E-014A-A505-962A53ED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D7A8A-97E0-CC40-8C01-59C0D8A6B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Optic technique</a:t>
            </a:r>
          </a:p>
          <a:p>
            <a:r>
              <a:rPr lang="en-US" dirty="0"/>
              <a:t>Measure light transmittance of suspension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0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70DB-9FD4-B24F-9F92-45B8F23C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voltage:5V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821E7-28CC-2F44-A6C2-BD35BF672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233C0-F869-444D-B308-59DDB86FC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095" y="1825625"/>
            <a:ext cx="76200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7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5FD2-9550-AA45-AE59-644C0377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Arduino Uno SMD R3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91FE6-0CFF-6F4E-B677-89A64C3FA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9AE31-ECB9-3144-99A4-FD82317F5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070" y="1825625"/>
            <a:ext cx="62611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5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B1B5-C325-2B4B-BF86-499E046E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3C170-F883-B140-9B97-29E56425C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2347-049D-6A41-A02D-0DE8155A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7A17-EAA2-4448-8DCD-58AE55F95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6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114</Words>
  <Application>Microsoft Macintosh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ENGG 6150 Term Project Presentation   Prototype of a Cost-effective Handhold Turbidity Meter   Student: Jian Bin(Kevin), Lin   Email: jlin17@uoguelph.ca   Instructor: Dr. Maher Bakri-Kassem   Date: Apr/15/2020 </vt:lpstr>
      <vt:lpstr>What is a turbidity meter?</vt:lpstr>
      <vt:lpstr>Market Demand:</vt:lpstr>
      <vt:lpstr>This project focus on handhold turbididty meter </vt:lpstr>
      <vt:lpstr>Principle:</vt:lpstr>
      <vt:lpstr>Operation voltage:5V</vt:lpstr>
      <vt:lpstr>Arduino Uno SMD R3</vt:lpstr>
      <vt:lpstr>Demonstration:</vt:lpstr>
      <vt:lpstr>Questions: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ENGG 6150 Term Project Presentation   Prototype of a Cost-effective Handhold Turbidity Meter   Student: Jian Bin(Kevin), Lin   Email: jlin17@uoguelph.ca   Instructor: Dr. Maher Bakri-Kassem   Date: Apr/15/2020 </dc:title>
  <dc:creator>Kevin lin</dc:creator>
  <cp:lastModifiedBy>Kevin lin</cp:lastModifiedBy>
  <cp:revision>5</cp:revision>
  <dcterms:created xsi:type="dcterms:W3CDTF">2020-04-15T17:29:51Z</dcterms:created>
  <dcterms:modified xsi:type="dcterms:W3CDTF">2020-04-15T18:48:56Z</dcterms:modified>
</cp:coreProperties>
</file>