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trien Bouwman" userId="0f576f43-54ab-4a42-b24f-de3515b9dca0" providerId="ADAL" clId="{3F0FADA1-7231-4D34-B4D3-B37B9988E93C}"/>
    <pc:docChg chg="custSel modSld">
      <pc:chgData name="Catrien Bouwman" userId="0f576f43-54ab-4a42-b24f-de3515b9dca0" providerId="ADAL" clId="{3F0FADA1-7231-4D34-B4D3-B37B9988E93C}" dt="2020-01-17T19:57:38.204" v="22" actId="5793"/>
      <pc:docMkLst>
        <pc:docMk/>
      </pc:docMkLst>
      <pc:sldChg chg="modSp">
        <pc:chgData name="Catrien Bouwman" userId="0f576f43-54ab-4a42-b24f-de3515b9dca0" providerId="ADAL" clId="{3F0FADA1-7231-4D34-B4D3-B37B9988E93C}" dt="2020-01-17T19:57:27.486" v="18" actId="27636"/>
        <pc:sldMkLst>
          <pc:docMk/>
          <pc:sldMk cId="3134966542" sldId="256"/>
        </pc:sldMkLst>
        <pc:spChg chg="mod">
          <ac:chgData name="Catrien Bouwman" userId="0f576f43-54ab-4a42-b24f-de3515b9dca0" providerId="ADAL" clId="{3F0FADA1-7231-4D34-B4D3-B37B9988E93C}" dt="2020-01-17T19:57:27.486" v="18" actId="27636"/>
          <ac:spMkLst>
            <pc:docMk/>
            <pc:sldMk cId="3134966542" sldId="256"/>
            <ac:spMk id="2" creationId="{A2612D71-6B4A-4C9C-AA6C-9961BD828923}"/>
          </ac:spMkLst>
        </pc:spChg>
      </pc:sldChg>
      <pc:sldChg chg="modSp">
        <pc:chgData name="Catrien Bouwman" userId="0f576f43-54ab-4a42-b24f-de3515b9dca0" providerId="ADAL" clId="{3F0FADA1-7231-4D34-B4D3-B37B9988E93C}" dt="2020-01-17T19:57:38.204" v="22" actId="5793"/>
        <pc:sldMkLst>
          <pc:docMk/>
          <pc:sldMk cId="3611194610" sldId="257"/>
        </pc:sldMkLst>
        <pc:spChg chg="mod">
          <ac:chgData name="Catrien Bouwman" userId="0f576f43-54ab-4a42-b24f-de3515b9dca0" providerId="ADAL" clId="{3F0FADA1-7231-4D34-B4D3-B37B9988E93C}" dt="2020-01-17T19:57:38.204" v="22" actId="5793"/>
          <ac:spMkLst>
            <pc:docMk/>
            <pc:sldMk cId="3611194610" sldId="257"/>
            <ac:spMk id="2" creationId="{4DCDB872-08FF-4B5F-BE50-760C696A7B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4FE2-5875-43A6-9E8B-ED055668D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7359C-3CB6-49BC-B530-6B0E7C66E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D2F2B-96CA-45C1-8AE2-DA8C5CA6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F044-0425-4810-89A2-74E43AA02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E369-B6A2-40C2-BDFB-4E8AF95C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91B86-B47D-41AE-807E-BF6A3EC9A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54965-A4F7-4A2B-B4C4-536DC1042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F2425-E16B-40AE-B9A0-F82E644E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A1344-CFE6-4090-AF26-788B375B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77920-A3C9-4D21-98FA-87FD57D9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2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73AA15-23F1-4F45-9A32-5238BF624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C43E8-B8BB-42F6-B7B3-25F0B4B10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C3BE7-A83B-4B1D-AAC0-3F5D7207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F221D-774C-405F-A23D-CEF8D00B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C3501-56A9-4A2B-B7D5-209933A0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54FB6-73B7-484C-A4EF-E7A16573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6437-74D2-4E90-B545-A51BBB1A9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C50BF-CFBA-4C27-A034-C8FC74A3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5500-5263-45B7-867C-8FCCEC724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72DE0-1A0D-40AA-8BC9-2C84BE74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4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46D53-0988-48AD-A942-CB313E82F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A39CF-5726-46FC-A094-9EFA01DE8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3445-11F7-48E2-B111-48753E8F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BE989-8B4E-4E9D-8FC0-E7B79F9D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69F4-F68F-45C0-8388-D4BD6211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6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4203-C844-4ED9-A0F1-0323228F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9CCAC-2504-4BE9-9C65-2677006A7A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DC354-B327-4C6B-A8BB-D83B0035FA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21D6A-5B4C-4821-8B0F-E4D5FD2A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778E7-C292-478B-8CF2-AED63FC1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8B05B-8CEA-4B82-9128-9875619D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0D5A-F6AA-4A67-AEB0-EB93EB1C3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A230-659B-4EE8-B925-FC026CD2C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51CB-EEDC-4959-B48F-03531BB6F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5BD15-6D07-42D7-88F9-A41E807BC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1E789-FB35-46CA-97CD-B5E9F5C4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6B727-1EAB-4C15-9DC8-753186DB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E95B7-8842-439E-B033-5BF08D871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C4BD8-518E-4548-8323-32A098BD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0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67C21-A91D-4204-8CF2-BB8D39D34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B3182-A3C6-46D2-9BBD-37B16D4FB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294B-1511-4347-BFAF-ED81767B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978CA-458B-467D-A6B1-8B810B3C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88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0A05E-EAC4-4C9C-BC23-779D1DB0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F2CED-0452-48A3-BF48-3FEC5177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FA538-9448-4583-AFE5-873F048F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933E-24E8-406E-AB31-7E9DB21AA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6F989-87BE-467D-A2F2-A0927EAD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0BFF3-FCDC-4F3E-A278-BEED77F20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E262E-4F7F-4075-8074-EDB3D9A9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5BA8B-9D0F-4C0D-A218-EE8BD0CC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7B059-B781-4CCF-B80E-ED0457B6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7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4B97-5FD4-4E9E-A6E2-78D0E782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5017D-D525-4BE9-8216-FDB016B216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FBD0-70FC-4F66-BB7F-01A8C468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6D540-6B05-4894-9A9A-E094885B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1780E-97E9-46EB-90DD-26F2E6A3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2F8D1-AF69-430D-B878-B3354EC0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ADF23-E30C-4D75-8C43-1A907599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CA3B0-193F-47EC-A4B6-D8C4109E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E0B-3B3B-4D2D-8E78-0189FBCCF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B337D-9953-420D-93D8-347DDD263D62}" type="datetimeFigureOut">
              <a:rPr lang="en-US" smtClean="0"/>
              <a:t>1/17/2020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42D5-A92E-4C4A-9F42-7688CBAEA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DA3D8-C2FB-4D99-852D-4ADE0C410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8BEAD-AB84-4247-B1D2-32C0EC862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4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2D71-6B4A-4C9C-AA6C-9961BD828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use GraphPad Prism:</a:t>
            </a:r>
            <a:br>
              <a:rPr lang="en-US" dirty="0"/>
            </a:br>
            <a:r>
              <a:rPr lang="en-US" dirty="0"/>
              <a:t>Michaelis-Menten Kinetics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04652-E6E5-4677-8DAD-EBBEE44036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6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07CF-6734-49BB-8DF6-1108763D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results will be displayed as follows…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1E68E0-D293-4BD7-9AF8-7AD3D9C4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61" y="1825625"/>
            <a:ext cx="8237077" cy="4351338"/>
          </a:xfrm>
        </p:spPr>
      </p:pic>
    </p:spTree>
    <p:extLst>
      <p:ext uri="{BB962C8B-B14F-4D97-AF65-F5344CB8AC3E}">
        <p14:creationId xmlns:p14="http://schemas.microsoft.com/office/powerpoint/2010/main" val="38418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C4E0-3D03-41B3-A41B-8DBDA8C2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look at the graph, go to left panel and click on ‘Data 1’ at the bottom, then click 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62819D-7F0E-4B62-88EB-3BAB59E5D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842" y="1825625"/>
            <a:ext cx="8720316" cy="4351338"/>
          </a:xfrm>
        </p:spPr>
      </p:pic>
    </p:spTree>
    <p:extLst>
      <p:ext uri="{BB962C8B-B14F-4D97-AF65-F5344CB8AC3E}">
        <p14:creationId xmlns:p14="http://schemas.microsoft.com/office/powerpoint/2010/main" val="81998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1B435-6AAD-4232-AF91-054AC6A56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289" y="365125"/>
            <a:ext cx="9498496" cy="1325563"/>
          </a:xfrm>
        </p:spPr>
        <p:txBody>
          <a:bodyPr/>
          <a:lstStyle/>
          <a:p>
            <a:r>
              <a:rPr lang="en-US" dirty="0"/>
              <a:t>Now you can edit the Title and Y-axis as necessary, and print your graph.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76F7E-7101-4EEA-A22E-05B1F77BBE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180" y="1825625"/>
            <a:ext cx="8209639" cy="4351338"/>
          </a:xfrm>
        </p:spPr>
      </p:pic>
    </p:spTree>
    <p:extLst>
      <p:ext uri="{BB962C8B-B14F-4D97-AF65-F5344CB8AC3E}">
        <p14:creationId xmlns:p14="http://schemas.microsoft.com/office/powerpoint/2010/main" val="422539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B872-08FF-4B5F-BE50-760C696A7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screen when you start GraphPad Prism…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67E2E-EF6F-4C88-8D53-CB00BD99B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09" y="1825625"/>
            <a:ext cx="6178181" cy="4351338"/>
          </a:xfrm>
        </p:spPr>
      </p:pic>
    </p:spTree>
    <p:extLst>
      <p:ext uri="{BB962C8B-B14F-4D97-AF65-F5344CB8AC3E}">
        <p14:creationId xmlns:p14="http://schemas.microsoft.com/office/powerpoint/2010/main" val="361119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47B1-EC35-4173-9AC9-B920C53D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continue, leave X as “numbers”, </a:t>
            </a:r>
            <a:br>
              <a:rPr lang="en-US" dirty="0"/>
            </a:br>
            <a:r>
              <a:rPr lang="en-US" dirty="0"/>
              <a:t>for Y: click “Enter and plot single Y value…”, </a:t>
            </a:r>
            <a:br>
              <a:rPr lang="en-US" dirty="0"/>
            </a:br>
            <a:r>
              <a:rPr lang="en-US" dirty="0"/>
              <a:t>then press “Create”.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D1CF0-F5A1-4144-8F07-BBD6B889F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504" y="2006569"/>
            <a:ext cx="6164992" cy="4351338"/>
          </a:xfrm>
        </p:spPr>
      </p:pic>
    </p:spTree>
    <p:extLst>
      <p:ext uri="{BB962C8B-B14F-4D97-AF65-F5344CB8AC3E}">
        <p14:creationId xmlns:p14="http://schemas.microsoft.com/office/powerpoint/2010/main" val="3423812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B734A-ED51-4BFD-82A3-F29AD07D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the table screen that comes up…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29DB0F-281F-4106-98FB-4A4A7FD9C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247" y="1825625"/>
            <a:ext cx="8197506" cy="4351338"/>
          </a:xfrm>
        </p:spPr>
      </p:pic>
    </p:spTree>
    <p:extLst>
      <p:ext uri="{BB962C8B-B14F-4D97-AF65-F5344CB8AC3E}">
        <p14:creationId xmlns:p14="http://schemas.microsoft.com/office/powerpoint/2010/main" val="396759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34D0-D23F-441F-914A-CD41F6AE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on ‘X title” to label X data, and “Y title” to label Y series.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0BD50-B32A-4A36-AE03-D80C0C8BB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014" y="1825625"/>
            <a:ext cx="8247972" cy="4351338"/>
          </a:xfrm>
        </p:spPr>
      </p:pic>
    </p:spTree>
    <p:extLst>
      <p:ext uri="{BB962C8B-B14F-4D97-AF65-F5344CB8AC3E}">
        <p14:creationId xmlns:p14="http://schemas.microsoft.com/office/powerpoint/2010/main" val="70069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A1BA-24FD-442B-97A2-69ABC259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Copy and paste Vo and [S] data that you calculated from your Excel spreadsheet into Prism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0FDA2B-73DE-46C1-A008-6C030EE89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636" y="1825625"/>
            <a:ext cx="8214728" cy="4351338"/>
          </a:xfrm>
        </p:spPr>
      </p:pic>
    </p:spTree>
    <p:extLst>
      <p:ext uri="{BB962C8B-B14F-4D97-AF65-F5344CB8AC3E}">
        <p14:creationId xmlns:p14="http://schemas.microsoft.com/office/powerpoint/2010/main" val="36491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7043-5C24-4391-B9BB-B17FE390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 “Analysis” click on the graph icon for ‘Nonlinear regression”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92BE3-DA3C-4A6E-B4CD-4D9675433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06" y="1825625"/>
            <a:ext cx="8208988" cy="4351338"/>
          </a:xfrm>
        </p:spPr>
      </p:pic>
    </p:spTree>
    <p:extLst>
      <p:ext uri="{BB962C8B-B14F-4D97-AF65-F5344CB8AC3E}">
        <p14:creationId xmlns:p14="http://schemas.microsoft.com/office/powerpoint/2010/main" val="2524746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4CFB-0144-426E-9D2E-7773F8CB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click “Enzyme Kinetics – Velocity…”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24BE7-000C-409F-AF8D-9CD9AEF1E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572" y="1825625"/>
            <a:ext cx="8058855" cy="4351338"/>
          </a:xfrm>
        </p:spPr>
      </p:pic>
    </p:spTree>
    <p:extLst>
      <p:ext uri="{BB962C8B-B14F-4D97-AF65-F5344CB8AC3E}">
        <p14:creationId xmlns:p14="http://schemas.microsoft.com/office/powerpoint/2010/main" val="240814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4166-0919-462F-BA23-A4D40DB7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…and finally, choose “Michaelis-Menten”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65723D-F8E2-4B39-BA00-DDF04A28D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83" y="1825625"/>
            <a:ext cx="8219833" cy="4351338"/>
          </a:xfrm>
        </p:spPr>
      </p:pic>
    </p:spTree>
    <p:extLst>
      <p:ext uri="{BB962C8B-B14F-4D97-AF65-F5344CB8AC3E}">
        <p14:creationId xmlns:p14="http://schemas.microsoft.com/office/powerpoint/2010/main" val="56421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A958DEDC2D5C4DB9775EE4566BB966" ma:contentTypeVersion="5" ma:contentTypeDescription="Create a new document." ma:contentTypeScope="" ma:versionID="540cc20bba00483027dae84704b74d9a">
  <xsd:schema xmlns:xsd="http://www.w3.org/2001/XMLSchema" xmlns:xs="http://www.w3.org/2001/XMLSchema" xmlns:p="http://schemas.microsoft.com/office/2006/metadata/properties" xmlns:ns3="471cef36-82b7-4951-946c-7d484f1f0794" targetNamespace="http://schemas.microsoft.com/office/2006/metadata/properties" ma:root="true" ma:fieldsID="f982fe7d0f4479b1d832f81d4c56bf17" ns3:_="">
    <xsd:import namespace="471cef36-82b7-4951-946c-7d484f1f07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1cef36-82b7-4951-946c-7d484f1f0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177ED35-588B-4436-B88C-31519A2B4B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1cef36-82b7-4951-946c-7d484f1f07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C88A80-3507-4C3B-AE95-016CA3C185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96E86F-9740-4F0A-8675-86BB9644324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71cef36-82b7-4951-946c-7d484f1f0794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149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How to use GraphPad Prism: Michaelis-Menten Kinetics</vt:lpstr>
      <vt:lpstr>Initial screen when you start GraphPad Prism…</vt:lpstr>
      <vt:lpstr>To continue, leave X as “numbers”,  for Y: click “Enter and plot single Y value…”,  then press “Create”.</vt:lpstr>
      <vt:lpstr>This is the table screen that comes up…</vt:lpstr>
      <vt:lpstr>Click on ‘X title” to label X data, and “Y title” to label Y series.</vt:lpstr>
      <vt:lpstr>Copy and paste Vo and [S] data that you calculated from your Excel spreadsheet into Prism</vt:lpstr>
      <vt:lpstr>Under “Analysis” click on the graph icon for ‘Nonlinear regression”</vt:lpstr>
      <vt:lpstr>Now click “Enzyme Kinetics – Velocity…”</vt:lpstr>
      <vt:lpstr>…and finally, choose “Michaelis-Menten”</vt:lpstr>
      <vt:lpstr>Your results will be displayed as follows…</vt:lpstr>
      <vt:lpstr>To look at the graph, go to left panel and click on ‘Data 1’ at the bottom, then click OK</vt:lpstr>
      <vt:lpstr>Now you can edit the Title and Y-axis as necessary, and print your graph.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GraphPad Prism</dc:title>
  <dc:creator>Catrien Bouwman</dc:creator>
  <cp:lastModifiedBy>Catrien Bouwman</cp:lastModifiedBy>
  <cp:revision>3</cp:revision>
  <dcterms:created xsi:type="dcterms:W3CDTF">2020-01-17T19:38:21Z</dcterms:created>
  <dcterms:modified xsi:type="dcterms:W3CDTF">2020-01-17T19:57:46Z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0x010100F2A958DEDC2D5C4DB9775EE4566BB966</vt:lpwstr>
  </property>
</Properties>
</file>