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1"/>
  </p:normalViewPr>
  <p:slideViewPr>
    <p:cSldViewPr snapToGrid="0" snapToObjects="1">
      <p:cViewPr varScale="1">
        <p:scale>
          <a:sx n="116" d="100"/>
          <a:sy n="116" d="100"/>
        </p:scale>
        <p:origin x="208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92F6B-8F33-454A-AF36-9E7F7EE18051}" type="datetimeFigureOut">
              <a:rPr lang="en-US" smtClean="0"/>
              <a:t>9/20/15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2B31D-3391-8740-94A4-812835E3B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28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92F6B-8F33-454A-AF36-9E7F7EE18051}" type="datetimeFigureOut">
              <a:rPr lang="en-US" smtClean="0"/>
              <a:t>9/20/15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2B31D-3391-8740-94A4-812835E3B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158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92F6B-8F33-454A-AF36-9E7F7EE18051}" type="datetimeFigureOut">
              <a:rPr lang="en-US" smtClean="0"/>
              <a:t>9/20/15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2B31D-3391-8740-94A4-812835E3B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55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92F6B-8F33-454A-AF36-9E7F7EE18051}" type="datetimeFigureOut">
              <a:rPr lang="en-US" smtClean="0"/>
              <a:t>9/20/15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2B31D-3391-8740-94A4-812835E3B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9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92F6B-8F33-454A-AF36-9E7F7EE18051}" type="datetimeFigureOut">
              <a:rPr lang="en-US" smtClean="0"/>
              <a:t>9/20/15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2B31D-3391-8740-94A4-812835E3B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69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92F6B-8F33-454A-AF36-9E7F7EE18051}" type="datetimeFigureOut">
              <a:rPr lang="en-US" smtClean="0"/>
              <a:t>9/20/15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2B31D-3391-8740-94A4-812835E3B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38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92F6B-8F33-454A-AF36-9E7F7EE18051}" type="datetimeFigureOut">
              <a:rPr lang="en-US" smtClean="0"/>
              <a:t>9/20/15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2B31D-3391-8740-94A4-812835E3B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12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92F6B-8F33-454A-AF36-9E7F7EE18051}" type="datetimeFigureOut">
              <a:rPr lang="en-US" smtClean="0"/>
              <a:t>9/20/15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2B31D-3391-8740-94A4-812835E3B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784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92F6B-8F33-454A-AF36-9E7F7EE18051}" type="datetimeFigureOut">
              <a:rPr lang="en-US" smtClean="0"/>
              <a:t>9/20/15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2B31D-3391-8740-94A4-812835E3B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6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92F6B-8F33-454A-AF36-9E7F7EE18051}" type="datetimeFigureOut">
              <a:rPr lang="en-US" smtClean="0"/>
              <a:t>9/20/15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2B31D-3391-8740-94A4-812835E3B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60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92F6B-8F33-454A-AF36-9E7F7EE18051}" type="datetimeFigureOut">
              <a:rPr lang="en-US" smtClean="0"/>
              <a:t>9/20/15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2B31D-3391-8740-94A4-812835E3B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63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92F6B-8F33-454A-AF36-9E7F7EE18051}" type="datetimeFigureOut">
              <a:rPr lang="en-US" smtClean="0"/>
              <a:t>9/20/15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2B31D-3391-8740-94A4-812835E3B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5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571750" y="328241"/>
            <a:ext cx="7048500" cy="6215186"/>
            <a:chOff x="2571750" y="328241"/>
            <a:chExt cx="7048500" cy="621518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71750" y="1463427"/>
              <a:ext cx="7048500" cy="50800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83430" y="328241"/>
              <a:ext cx="4644128" cy="3200094"/>
            </a:xfrm>
            <a:prstGeom prst="rect">
              <a:avLst/>
            </a:prstGeom>
            <a:scene3d>
              <a:camera prst="orthographicFront">
                <a:rot lat="0" lon="10800000" rev="0"/>
              </a:camera>
              <a:lightRig rig="threePt" dir="t"/>
            </a:scene3d>
          </p:spPr>
        </p:pic>
        <p:sp>
          <p:nvSpPr>
            <p:cNvPr id="8" name="TextBox 7"/>
            <p:cNvSpPr txBox="1"/>
            <p:nvPr/>
          </p:nvSpPr>
          <p:spPr>
            <a:xfrm>
              <a:off x="6588369" y="574427"/>
              <a:ext cx="2940228" cy="206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400" b="1" dirty="0" smtClean="0">
                  <a:latin typeface="Comic Sans MS" charset="0"/>
                  <a:ea typeface="Comic Sans MS" charset="0"/>
                  <a:cs typeface="Comic Sans MS" charset="0"/>
                </a:rPr>
                <a:t>G</a:t>
              </a:r>
              <a:r>
                <a:rPr lang="en-US" sz="4800" dirty="0" smtClean="0">
                  <a:latin typeface="Lucida Calligraphy" charset="0"/>
                  <a:ea typeface="Lucida Calligraphy" charset="0"/>
                  <a:cs typeface="Lucida Calligraphy" charset="0"/>
                </a:rPr>
                <a:t>angsta</a:t>
              </a:r>
            </a:p>
            <a:p>
              <a:r>
                <a:rPr lang="en-US" sz="6400" b="1" dirty="0" smtClean="0">
                  <a:latin typeface="Comic Sans MS" charset="0"/>
                  <a:ea typeface="Comic Sans MS" charset="0"/>
                  <a:cs typeface="Comic Sans MS" charset="0"/>
                </a:rPr>
                <a:t>S</a:t>
              </a:r>
              <a:r>
                <a:rPr lang="en-US" sz="4800" dirty="0" smtClean="0">
                  <a:latin typeface="Lucida Calligraphy" charset="0"/>
                  <a:ea typeface="Lucida Calligraphy" charset="0"/>
                  <a:cs typeface="Lucida Calligraphy" charset="0"/>
                </a:rPr>
                <a:t>cissors</a:t>
              </a:r>
              <a:endParaRPr lang="en-US" sz="4800" dirty="0">
                <a:latin typeface="Lucida Calligraphy" charset="0"/>
                <a:ea typeface="Lucida Calligraphy" charset="0"/>
                <a:cs typeface="Lucida Calligraphy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542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Rock, Paper, Scissors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Turning Test</a:t>
            </a:r>
          </a:p>
          <a:p>
            <a:pPr lvl="1"/>
            <a:r>
              <a:rPr lang="en-US" dirty="0" smtClean="0"/>
              <a:t>Human v Human</a:t>
            </a:r>
          </a:p>
          <a:p>
            <a:pPr lvl="1"/>
            <a:r>
              <a:rPr lang="en-US" dirty="0" smtClean="0"/>
              <a:t>Human v AI</a:t>
            </a:r>
          </a:p>
          <a:p>
            <a:r>
              <a:rPr lang="en-US" dirty="0" smtClean="0"/>
              <a:t>Machine Learning</a:t>
            </a:r>
          </a:p>
          <a:p>
            <a:r>
              <a:rPr lang="en-US" dirty="0" smtClean="0"/>
              <a:t>Visual Representation </a:t>
            </a:r>
          </a:p>
          <a:p>
            <a:pPr lvl="1"/>
            <a:r>
              <a:rPr lang="en-US" dirty="0" smtClean="0"/>
              <a:t>Beaker</a:t>
            </a:r>
          </a:p>
          <a:p>
            <a:pPr lvl="2"/>
            <a:r>
              <a:rPr lang="en-US" dirty="0" smtClean="0"/>
              <a:t>R</a:t>
            </a:r>
          </a:p>
          <a:p>
            <a:pPr lvl="2"/>
            <a:r>
              <a:rPr lang="en-US" dirty="0" smtClean="0"/>
              <a:t>Python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397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22</Words>
  <Application>Microsoft Macintosh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Calibri Light</vt:lpstr>
      <vt:lpstr>Comic Sans MS</vt:lpstr>
      <vt:lpstr>Lucida Calligraphy</vt:lpstr>
      <vt:lpstr>Arial</vt:lpstr>
      <vt:lpstr>Office Theme</vt:lpstr>
      <vt:lpstr>PowerPoint Presentation</vt:lpstr>
      <vt:lpstr>Rock, Paper, Scissors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 H</dc:creator>
  <cp:lastModifiedBy>K H</cp:lastModifiedBy>
  <cp:revision>2</cp:revision>
  <dcterms:created xsi:type="dcterms:W3CDTF">2015-09-20T05:59:50Z</dcterms:created>
  <dcterms:modified xsi:type="dcterms:W3CDTF">2015-09-20T06:10:43Z</dcterms:modified>
</cp:coreProperties>
</file>