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bb5eb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bb5eb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bb5eb6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bb5eb6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bb5eb6c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bb5eb6c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b5eb6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bb5eb6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bb5eb6c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bb5eb6c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bb5eb6c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bb5eb6c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b5eb6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b5eb6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slack.com/team/USXGZH03T" TargetMode="External"/><Relationship Id="rId4" Type="http://schemas.openxmlformats.org/officeDocument/2006/relationships/hyperlink" Target="https://app.slack.com/team/UTHV9T2CA" TargetMode="External"/><Relationship Id="rId5" Type="http://schemas.openxmlformats.org/officeDocument/2006/relationships/hyperlink" Target="https://app.slack.com/team/UU3MWEBM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science-enthusiast.com/R/AWS_RDS_R_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5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Data Science 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Skills Analysis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3175" y="2920275"/>
            <a:ext cx="85206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Sounds Good Team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Kevin Potte</a:t>
            </a:r>
            <a:r>
              <a:rPr lang="en-GB" sz="1800"/>
              <a:t>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uFill>
                  <a:noFill/>
                </a:uFill>
                <a:hlinkClick r:id="rId3"/>
              </a:rPr>
              <a:t>Justin Hsi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uFill>
                  <a:noFill/>
                </a:uFill>
                <a:hlinkClick r:id="rId4"/>
              </a:rPr>
              <a:t>Vincent Miceli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uFill>
                  <a:noFill/>
                </a:uFill>
                <a:hlinkClick r:id="rId5"/>
              </a:rPr>
              <a:t>Bruno de Melo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62700" y="351875"/>
            <a:ext cx="8520600" cy="8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Reddit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26075" y="1493325"/>
            <a:ext cx="50745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Praw</a:t>
            </a:r>
            <a:endParaRPr/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posts</a:t>
            </a:r>
            <a:endParaRPr sz="1800"/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comments</a:t>
            </a:r>
            <a:endParaRPr sz="1800"/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</a:t>
            </a:r>
            <a:r>
              <a:rPr lang="en-GB" sz="1800"/>
              <a:t>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Subreddits Scraped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datascience</a:t>
            </a:r>
            <a:endParaRPr sz="18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datasciencejobs</a:t>
            </a:r>
            <a:endParaRPr sz="1800"/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</a:t>
            </a:r>
            <a:r>
              <a:rPr lang="en-GB" sz="1800"/>
              <a:t>achinelearning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3403825" y="1966650"/>
            <a:ext cx="34644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upvotes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username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awards</a:t>
            </a:r>
            <a:endParaRPr sz="18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machinelearningjobs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learnmachinelearning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learndatascience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475" y="434775"/>
            <a:ext cx="1451900" cy="1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in Amazon RDS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Have an AWS account with Free Tier (good for 1 year from account creation)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1793875"/>
            <a:ext cx="3877825" cy="31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479300" y="3995775"/>
            <a:ext cx="595200" cy="1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812" y="1793875"/>
            <a:ext cx="4057862" cy="3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802250" y="2593775"/>
            <a:ext cx="2791200" cy="45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to Database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Similar methods to connect in R and Python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" y="1764000"/>
            <a:ext cx="4673074" cy="31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25" y="1822238"/>
            <a:ext cx="4098074" cy="308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Scrapping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55525" y="1262125"/>
            <a:ext cx="31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 u="sng"/>
              <a:t>Stack overflow</a:t>
            </a:r>
            <a:r>
              <a:rPr lang="en-GB" sz="1400"/>
              <a:t> website contains job postings </a:t>
            </a:r>
            <a:r>
              <a:rPr lang="en-GB" sz="1400"/>
              <a:t>downloadable</a:t>
            </a:r>
            <a:r>
              <a:rPr lang="en-GB" sz="1400"/>
              <a:t> in a RSS feed which are formatted as XML. This is what we scrapped.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searched for </a:t>
            </a:r>
            <a:r>
              <a:rPr b="1" i="1" lang="en-GB" sz="1400"/>
              <a:t>Full-time/Contract data scientist jobs</a:t>
            </a:r>
            <a:r>
              <a:rPr lang="en-GB" sz="1400"/>
              <a:t>. Result contained &gt;320 posts.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187" y="1162125"/>
            <a:ext cx="5604288" cy="33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921150" y="4143725"/>
            <a:ext cx="1155300" cy="39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XML Scrapping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 XML package to retrieve ‘category’ node which contains main job skills required.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Datafafa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Data is then uploaded to AWS database and analysed for the 20 most frequent skills.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0" y="1844550"/>
            <a:ext cx="4495751" cy="15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825" y="1683897"/>
            <a:ext cx="3570950" cy="2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Scrapping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4725"/>
            <a:ext cx="60388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https://github.com/KevinJpotter/data_607_project_3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https://datascience-enthusiast.com/R/AWS_RDS_R_Python.html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