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830e1af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830e1af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830e1af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830e1af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1830e1af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1830e1af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830e1af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830e1af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830e1af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830e1af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30e1af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830e1af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5Il2vvv-aQt13Mdu-4wrLeSqmv_4BcE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85275" y="851650"/>
            <a:ext cx="7563900" cy="26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r>
              <a:rPr lang="en-GB"/>
              <a:t> to </a:t>
            </a:r>
            <a:r>
              <a:rPr lang="en-GB"/>
              <a:t>Quantitative</a:t>
            </a:r>
            <a:r>
              <a:rPr lang="en-GB"/>
              <a:t> Finance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6525" y="2946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Kevin Potter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63875"/>
            <a:ext cx="85206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Overview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694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Research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Tools Used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Testing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Analysis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Conclusion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800" y="805100"/>
            <a:ext cx="4805949" cy="320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5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Quantopian Research </a:t>
            </a:r>
            <a:r>
              <a:rPr lang="en-GB" sz="3600"/>
              <a:t>Environment</a:t>
            </a:r>
            <a:endParaRPr sz="36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3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Access to fundamental, sentiment, and pricing data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Survivorship</a:t>
            </a:r>
            <a:r>
              <a:rPr lang="en-GB" sz="2400"/>
              <a:t> and look-ahead Bias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Using Pipeline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Alphalens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Backtesting the Model </a:t>
            </a:r>
            <a:endParaRPr sz="36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7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Setting up an executable trading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Momentum &amp; Mean Reversion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Optimizing Portfolio constraints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Difficulties with regression</a:t>
            </a:r>
            <a:endParaRPr sz="24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 title="momentu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00" y="224125"/>
            <a:ext cx="8819000" cy="45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91000" y="53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Back to EDA</a:t>
            </a:r>
            <a:endParaRPr sz="30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51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Building</a:t>
            </a:r>
            <a:r>
              <a:rPr lang="en-GB" sz="2400"/>
              <a:t> a class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Moving Averages plot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ARIMA &amp; Holt Winters</a:t>
            </a:r>
            <a:endParaRPr sz="24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600" y="123275"/>
            <a:ext cx="5053799" cy="4639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Conclusion / Next Steps</a:t>
            </a:r>
            <a:endParaRPr sz="30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56525" y="130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M</a:t>
            </a:r>
            <a:r>
              <a:rPr lang="en-GB" sz="2400"/>
              <a:t>ore </a:t>
            </a:r>
            <a:r>
              <a:rPr lang="en-GB" sz="2400"/>
              <a:t>research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Seperate Classes / Expand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Build out plots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Time </a:t>
            </a:r>
            <a:r>
              <a:rPr lang="en-GB" sz="2400"/>
              <a:t>series</a:t>
            </a:r>
            <a:r>
              <a:rPr lang="en-GB" sz="2400"/>
              <a:t> analysis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