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1" r:id="rId3"/>
    <p:sldId id="271" r:id="rId4"/>
    <p:sldId id="257" r:id="rId5"/>
    <p:sldId id="263" r:id="rId6"/>
    <p:sldId id="264" r:id="rId7"/>
    <p:sldId id="265" r:id="rId8"/>
    <p:sldId id="266" r:id="rId9"/>
    <p:sldId id="259" r:id="rId10"/>
    <p:sldId id="272" r:id="rId11"/>
    <p:sldId id="274" r:id="rId12"/>
    <p:sldId id="273" r:id="rId13"/>
    <p:sldId id="258" r:id="rId14"/>
    <p:sldId id="267" r:id="rId15"/>
    <p:sldId id="268" r:id="rId16"/>
    <p:sldId id="269" r:id="rId17"/>
    <p:sldId id="262" r:id="rId18"/>
    <p:sldId id="270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78DC-7F3B-498E-AD50-70AA09093A2D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2ADA-5A84-44F8-8BC5-119FF1282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5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52ADA-5A84-44F8-8BC5-119FF12823A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5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5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2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26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4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9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4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Vier Gewinnt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53016" y="6353476"/>
            <a:ext cx="9144000" cy="1655762"/>
          </a:xfrm>
        </p:spPr>
        <p:txBody>
          <a:bodyPr/>
          <a:lstStyle/>
          <a:p>
            <a:r>
              <a:rPr lang="de-DE" dirty="0" smtClean="0"/>
              <a:t>Lucille Reeve, Hannah Kuhn, Jens </a:t>
            </a:r>
            <a:r>
              <a:rPr lang="de-DE" dirty="0" err="1" smtClean="0"/>
              <a:t>Michalke</a:t>
            </a:r>
            <a:r>
              <a:rPr lang="de-DE" dirty="0" smtClean="0"/>
              <a:t>, Kevin Klages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5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4" y="2528761"/>
            <a:ext cx="6449325" cy="2419688"/>
          </a:xfrm>
        </p:spPr>
      </p:pic>
    </p:spTree>
    <p:extLst>
      <p:ext uri="{BB962C8B-B14F-4D97-AF65-F5344CB8AC3E}">
        <p14:creationId xmlns:p14="http://schemas.microsoft.com/office/powerpoint/2010/main" val="16760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07" y="2540987"/>
            <a:ext cx="7658738" cy="3620916"/>
          </a:xfrm>
        </p:spPr>
      </p:pic>
    </p:spTree>
    <p:extLst>
      <p:ext uri="{BB962C8B-B14F-4D97-AF65-F5344CB8AC3E}">
        <p14:creationId xmlns:p14="http://schemas.microsoft.com/office/powerpoint/2010/main" val="37305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3" y="2557463"/>
            <a:ext cx="5607279" cy="3317875"/>
          </a:xfrm>
        </p:spPr>
      </p:pic>
    </p:spTree>
    <p:extLst>
      <p:ext uri="{BB962C8B-B14F-4D97-AF65-F5344CB8AC3E}">
        <p14:creationId xmlns:p14="http://schemas.microsoft.com/office/powerpoint/2010/main" val="1852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IP-Adresse des Servers eingeben zum Verbinden</a:t>
            </a:r>
          </a:p>
          <a:p>
            <a:r>
              <a:rPr lang="de-DE" dirty="0" smtClean="0"/>
              <a:t>Neuer Client wird automatisch erstellt</a:t>
            </a:r>
          </a:p>
          <a:p>
            <a:r>
              <a:rPr lang="de-DE" dirty="0" smtClean="0"/>
              <a:t>Thread zum Empfangen von Nachrichten des Servers</a:t>
            </a:r>
          </a:p>
          <a:p>
            <a:r>
              <a:rPr lang="de-DE" dirty="0" smtClean="0"/>
              <a:t>Gesetzte Chips werden in ein Array eingetragen</a:t>
            </a:r>
          </a:p>
        </p:txBody>
      </p:sp>
    </p:spTree>
    <p:extLst>
      <p:ext uri="{BB962C8B-B14F-4D97-AF65-F5344CB8AC3E}">
        <p14:creationId xmlns:p14="http://schemas.microsoft.com/office/powerpoint/2010/main" val="33120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4" y="2549225"/>
            <a:ext cx="4980661" cy="331787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4" y="2549225"/>
            <a:ext cx="499786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31" y="2582793"/>
            <a:ext cx="6611273" cy="2838846"/>
          </a:xfrm>
        </p:spPr>
      </p:pic>
    </p:spTree>
    <p:extLst>
      <p:ext uri="{BB962C8B-B14F-4D97-AF65-F5344CB8AC3E}">
        <p14:creationId xmlns:p14="http://schemas.microsoft.com/office/powerpoint/2010/main" val="4199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88" y="2540988"/>
            <a:ext cx="4163761" cy="3522061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41" y="2540988"/>
            <a:ext cx="5457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Gewinnabfragen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36" y="2586592"/>
            <a:ext cx="6134100" cy="2567940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24" y="2586592"/>
            <a:ext cx="3654527" cy="31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Gewinnabfragen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15" y="2541592"/>
            <a:ext cx="5811250" cy="3686818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86" y="2541591"/>
            <a:ext cx="3975857" cy="33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4" y="2555189"/>
            <a:ext cx="4689697" cy="2082714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04" y="2555189"/>
            <a:ext cx="3873859" cy="34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5" y="2549225"/>
            <a:ext cx="6603719" cy="3620916"/>
          </a:xfrm>
        </p:spPr>
      </p:pic>
    </p:spTree>
    <p:extLst>
      <p:ext uri="{BB962C8B-B14F-4D97-AF65-F5344CB8AC3E}">
        <p14:creationId xmlns:p14="http://schemas.microsoft.com/office/powerpoint/2010/main" val="22895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Swing fehlgeschlagen </a:t>
            </a:r>
          </a:p>
          <a:p>
            <a:r>
              <a:rPr lang="de-DE" dirty="0" smtClean="0"/>
              <a:t>Umstieg auf </a:t>
            </a:r>
            <a:r>
              <a:rPr lang="de-DE" dirty="0" err="1" smtClean="0"/>
              <a:t>JavaFX</a:t>
            </a:r>
            <a:endParaRPr lang="de-DE" dirty="0" smtClean="0"/>
          </a:p>
          <a:p>
            <a:r>
              <a:rPr lang="de-DE" dirty="0" err="1" smtClean="0"/>
              <a:t>Grid</a:t>
            </a:r>
            <a:r>
              <a:rPr lang="de-DE" dirty="0"/>
              <a:t> </a:t>
            </a:r>
            <a:r>
              <a:rPr lang="de-DE" dirty="0" smtClean="0"/>
              <a:t>Layout mit 7 Spalten und 6 Zeilen</a:t>
            </a:r>
          </a:p>
          <a:p>
            <a:r>
              <a:rPr lang="de-DE" dirty="0" smtClean="0"/>
              <a:t>Weiße Kreise mit Hilfe einer </a:t>
            </a:r>
            <a:r>
              <a:rPr lang="de-DE" dirty="0" err="1" smtClean="0"/>
              <a:t>for</a:t>
            </a:r>
            <a:r>
              <a:rPr lang="de-DE" dirty="0" smtClean="0"/>
              <a:t>-Schleife in das Layout eingefügt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7" y="2550793"/>
            <a:ext cx="8677275" cy="428625"/>
          </a:xfrm>
        </p:spPr>
      </p:pic>
    </p:spTree>
    <p:extLst>
      <p:ext uri="{BB962C8B-B14F-4D97-AF65-F5344CB8AC3E}">
        <p14:creationId xmlns:p14="http://schemas.microsoft.com/office/powerpoint/2010/main" val="5998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24" y="2540685"/>
            <a:ext cx="8117846" cy="3317875"/>
          </a:xfrm>
        </p:spPr>
      </p:pic>
    </p:spTree>
    <p:extLst>
      <p:ext uri="{BB962C8B-B14F-4D97-AF65-F5344CB8AC3E}">
        <p14:creationId xmlns:p14="http://schemas.microsoft.com/office/powerpoint/2010/main" val="10526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3" y="2639756"/>
            <a:ext cx="9048750" cy="962025"/>
          </a:xfrm>
        </p:spPr>
      </p:pic>
    </p:spTree>
    <p:extLst>
      <p:ext uri="{BB962C8B-B14F-4D97-AF65-F5344CB8AC3E}">
        <p14:creationId xmlns:p14="http://schemas.microsoft.com/office/powerpoint/2010/main" val="21962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15" y="2573939"/>
            <a:ext cx="6500049" cy="3317875"/>
          </a:xfrm>
        </p:spPr>
      </p:pic>
    </p:spTree>
    <p:extLst>
      <p:ext uri="{BB962C8B-B14F-4D97-AF65-F5344CB8AC3E}">
        <p14:creationId xmlns:p14="http://schemas.microsoft.com/office/powerpoint/2010/main" val="38186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smtClean="0"/>
              <a:t>Programme (Client </a:t>
            </a:r>
            <a:r>
              <a:rPr lang="de-DE" dirty="0"/>
              <a:t>+ GUI und Server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Klasse Server</a:t>
            </a:r>
          </a:p>
          <a:p>
            <a:r>
              <a:rPr lang="de-DE" dirty="0" err="1" smtClean="0"/>
              <a:t>ServerSocket</a:t>
            </a:r>
            <a:r>
              <a:rPr lang="de-DE" dirty="0" smtClean="0"/>
              <a:t> gestartet im eigenen Thread</a:t>
            </a:r>
          </a:p>
          <a:p>
            <a:r>
              <a:rPr lang="de-DE" dirty="0" smtClean="0"/>
              <a:t>Bei einer neuen Verbindung wird Client der Client Liste hinzugefügt</a:t>
            </a:r>
          </a:p>
          <a:p>
            <a:r>
              <a:rPr lang="de-DE" dirty="0" smtClean="0"/>
              <a:t>Klasse </a:t>
            </a:r>
            <a:r>
              <a:rPr lang="de-DE" dirty="0" err="1" smtClean="0"/>
              <a:t>ThreadClient</a:t>
            </a:r>
            <a:endParaRPr lang="de-DE" dirty="0" smtClean="0"/>
          </a:p>
          <a:p>
            <a:r>
              <a:rPr lang="de-DE" dirty="0" smtClean="0"/>
              <a:t>Kommunikation zwischen Client und Server wird geregelt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119</Words>
  <Application>Microsoft Office PowerPoint</Application>
  <PresentationFormat>Breitbild</PresentationFormat>
  <Paragraphs>35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Organisch</vt:lpstr>
      <vt:lpstr>Vier Gewinnt</vt:lpstr>
      <vt:lpstr>Konzeption</vt:lpstr>
      <vt:lpstr>Konzeption</vt:lpstr>
      <vt:lpstr>GUI</vt:lpstr>
      <vt:lpstr>GUI</vt:lpstr>
      <vt:lpstr>GUI</vt:lpstr>
      <vt:lpstr>GUI</vt:lpstr>
      <vt:lpstr>GUI</vt:lpstr>
      <vt:lpstr>Server</vt:lpstr>
      <vt:lpstr>Server</vt:lpstr>
      <vt:lpstr>Server</vt:lpstr>
      <vt:lpstr>Server</vt:lpstr>
      <vt:lpstr>Client</vt:lpstr>
      <vt:lpstr>Client</vt:lpstr>
      <vt:lpstr>Client</vt:lpstr>
      <vt:lpstr>Client</vt:lpstr>
      <vt:lpstr>Gewinnabfragen</vt:lpstr>
      <vt:lpstr>Gewinnabfragen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Vier Gewinnt</dc:title>
  <dc:creator>Kevin</dc:creator>
  <cp:lastModifiedBy>Kevin</cp:lastModifiedBy>
  <cp:revision>22</cp:revision>
  <dcterms:created xsi:type="dcterms:W3CDTF">2017-06-21T10:14:47Z</dcterms:created>
  <dcterms:modified xsi:type="dcterms:W3CDTF">2017-06-29T09:01:51Z</dcterms:modified>
</cp:coreProperties>
</file>