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78DC-7F3B-498E-AD50-70AA09093A2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2ADA-5A84-44F8-8BC5-119FF1282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5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52ADA-5A84-44F8-8BC5-119FF12823A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5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5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2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26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4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9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4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8019ED-8C66-4AB2-BDAC-B276B363C6D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Vier Gewinnt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53016" y="6353476"/>
            <a:ext cx="9144000" cy="1655762"/>
          </a:xfrm>
        </p:spPr>
        <p:txBody>
          <a:bodyPr/>
          <a:lstStyle/>
          <a:p>
            <a:r>
              <a:rPr lang="de-DE" dirty="0" smtClean="0"/>
              <a:t>Lucille Reeve, Hannah Kuhn, Jens </a:t>
            </a:r>
            <a:r>
              <a:rPr lang="de-DE" dirty="0" err="1" smtClean="0"/>
              <a:t>Michalke</a:t>
            </a:r>
            <a:r>
              <a:rPr lang="de-DE" dirty="0" smtClean="0"/>
              <a:t>, Kevin Klages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5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 von Lucille einfügen</a:t>
            </a:r>
          </a:p>
          <a:p>
            <a:r>
              <a:rPr lang="de-DE" dirty="0" smtClean="0"/>
              <a:t>Und UML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6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Swing fehlgeschlagen </a:t>
            </a:r>
          </a:p>
          <a:p>
            <a:r>
              <a:rPr lang="de-DE" dirty="0" smtClean="0"/>
              <a:t>Umstieg auf </a:t>
            </a:r>
            <a:r>
              <a:rPr lang="de-DE" dirty="0" err="1" smtClean="0"/>
              <a:t>JavaFX</a:t>
            </a:r>
            <a:endParaRPr lang="de-DE" dirty="0" smtClean="0"/>
          </a:p>
          <a:p>
            <a:r>
              <a:rPr lang="de-DE" dirty="0" err="1" smtClean="0"/>
              <a:t>Grid</a:t>
            </a:r>
            <a:r>
              <a:rPr lang="de-DE" dirty="0"/>
              <a:t> </a:t>
            </a:r>
            <a:r>
              <a:rPr lang="de-DE" dirty="0" smtClean="0"/>
              <a:t>Layout mit 7 Spalten und 6 Zeilen</a:t>
            </a:r>
          </a:p>
          <a:p>
            <a:r>
              <a:rPr lang="de-DE" dirty="0" smtClean="0"/>
              <a:t>Weiße Kreise mit Hilfe einer </a:t>
            </a:r>
            <a:r>
              <a:rPr lang="de-DE" dirty="0" err="1" smtClean="0"/>
              <a:t>for</a:t>
            </a:r>
            <a:r>
              <a:rPr lang="de-DE" dirty="0" smtClean="0"/>
              <a:t>-Schleife in das Layout eingefügt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5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smtClean="0"/>
              <a:t>Programme (Client </a:t>
            </a:r>
            <a:r>
              <a:rPr lang="de-DE" dirty="0"/>
              <a:t>+ GUI und Server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Klasse Server</a:t>
            </a:r>
          </a:p>
          <a:p>
            <a:r>
              <a:rPr lang="de-DE" dirty="0" err="1" smtClean="0"/>
              <a:t>ServerSocket</a:t>
            </a:r>
            <a:r>
              <a:rPr lang="de-DE" dirty="0" smtClean="0"/>
              <a:t> gestartet im eigenen Thread</a:t>
            </a:r>
          </a:p>
          <a:p>
            <a:r>
              <a:rPr lang="de-DE" dirty="0" smtClean="0"/>
              <a:t>Bei einer neuen Verbindung wird Client der Client Liste hinzugefügt</a:t>
            </a:r>
          </a:p>
          <a:p>
            <a:r>
              <a:rPr lang="de-DE" dirty="0" smtClean="0"/>
              <a:t>Klasse </a:t>
            </a:r>
            <a:r>
              <a:rPr lang="de-DE" dirty="0" err="1" smtClean="0"/>
              <a:t>ThreadClient</a:t>
            </a:r>
            <a:endParaRPr lang="de-DE" dirty="0" smtClean="0"/>
          </a:p>
          <a:p>
            <a:r>
              <a:rPr lang="de-DE" dirty="0" smtClean="0"/>
              <a:t>Kommunikation zwischen Client und Server wird geregelt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7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IP-Adresse des Servers eingeben zum Verbinden</a:t>
            </a:r>
          </a:p>
          <a:p>
            <a:r>
              <a:rPr lang="de-DE" dirty="0" smtClean="0"/>
              <a:t>Neuer Client wird automatisch erstellt</a:t>
            </a:r>
          </a:p>
          <a:p>
            <a:r>
              <a:rPr lang="de-DE" dirty="0" smtClean="0"/>
              <a:t>Thread zum Empfangen von Nachrichten des Servers</a:t>
            </a:r>
          </a:p>
          <a:p>
            <a:r>
              <a:rPr lang="de-DE" dirty="0" smtClean="0"/>
              <a:t>Gesetzte Chips werden in ein Array eingetragen</a:t>
            </a:r>
          </a:p>
          <a:p>
            <a:r>
              <a:rPr lang="de-DE" dirty="0" smtClean="0"/>
              <a:t>Array wird an Echo Server geschickt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06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1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118</Words>
  <Application>Microsoft Office PowerPoint</Application>
  <PresentationFormat>Breitbild</PresentationFormat>
  <Paragraphs>25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Organisch</vt:lpstr>
      <vt:lpstr>Vier Gewinnt</vt:lpstr>
      <vt:lpstr>Konzeption</vt:lpstr>
      <vt:lpstr>GUI</vt:lpstr>
      <vt:lpstr>Server</vt:lpstr>
      <vt:lpstr>Client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Vier Gewinnt</dc:title>
  <dc:creator>Kevin</dc:creator>
  <cp:lastModifiedBy>Kevin</cp:lastModifiedBy>
  <cp:revision>11</cp:revision>
  <dcterms:created xsi:type="dcterms:W3CDTF">2017-06-21T10:14:47Z</dcterms:created>
  <dcterms:modified xsi:type="dcterms:W3CDTF">2017-06-21T12:29:44Z</dcterms:modified>
</cp:coreProperties>
</file>