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4" r:id="rId1"/>
    <p:sldMasterId id="2147484706" r:id="rId2"/>
  </p:sldMasterIdLst>
  <p:notesMasterIdLst>
    <p:notesMasterId r:id="rId44"/>
  </p:notesMasterIdLst>
  <p:sldIdLst>
    <p:sldId id="537" r:id="rId3"/>
    <p:sldId id="536" r:id="rId4"/>
    <p:sldId id="529" r:id="rId5"/>
    <p:sldId id="558" r:id="rId6"/>
    <p:sldId id="559" r:id="rId7"/>
    <p:sldId id="560" r:id="rId8"/>
    <p:sldId id="561" r:id="rId9"/>
    <p:sldId id="562" r:id="rId10"/>
    <p:sldId id="563" r:id="rId11"/>
    <p:sldId id="564" r:id="rId12"/>
    <p:sldId id="565" r:id="rId13"/>
    <p:sldId id="583" r:id="rId14"/>
    <p:sldId id="584" r:id="rId15"/>
    <p:sldId id="539" r:id="rId16"/>
    <p:sldId id="540" r:id="rId17"/>
    <p:sldId id="538" r:id="rId18"/>
    <p:sldId id="571" r:id="rId19"/>
    <p:sldId id="569" r:id="rId20"/>
    <p:sldId id="572" r:id="rId21"/>
    <p:sldId id="570" r:id="rId22"/>
    <p:sldId id="574" r:id="rId23"/>
    <p:sldId id="577" r:id="rId24"/>
    <p:sldId id="578" r:id="rId25"/>
    <p:sldId id="575" r:id="rId26"/>
    <p:sldId id="576" r:id="rId27"/>
    <p:sldId id="542" r:id="rId28"/>
    <p:sldId id="579" r:id="rId29"/>
    <p:sldId id="581" r:id="rId30"/>
    <p:sldId id="582" r:id="rId31"/>
    <p:sldId id="543" r:id="rId32"/>
    <p:sldId id="544" r:id="rId33"/>
    <p:sldId id="523" r:id="rId34"/>
    <p:sldId id="524" r:id="rId35"/>
    <p:sldId id="525" r:id="rId36"/>
    <p:sldId id="526" r:id="rId37"/>
    <p:sldId id="516" r:id="rId38"/>
    <p:sldId id="481" r:id="rId39"/>
    <p:sldId id="515" r:id="rId40"/>
    <p:sldId id="518" r:id="rId41"/>
    <p:sldId id="567" r:id="rId42"/>
    <p:sldId id="568" r:id="rId4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folHlink"/>
        </a:solidFill>
        <a:latin typeface="Helvetica" panose="020B0604020202020204" pitchFamily="34" charset="0"/>
        <a:ea typeface="+mn-ea"/>
        <a:cs typeface="+mn-cs"/>
      </a:defRPr>
    </a:lvl1pPr>
    <a:lvl2pPr marL="457200" algn="l" rtl="0" eaLnBrk="0" fontAlgn="base" hangingPunct="0">
      <a:spcBef>
        <a:spcPct val="0"/>
      </a:spcBef>
      <a:spcAft>
        <a:spcPct val="0"/>
      </a:spcAft>
      <a:defRPr kern="1200">
        <a:solidFill>
          <a:schemeClr val="folHlink"/>
        </a:solidFill>
        <a:latin typeface="Helvetica" panose="020B0604020202020204" pitchFamily="34" charset="0"/>
        <a:ea typeface="+mn-ea"/>
        <a:cs typeface="+mn-cs"/>
      </a:defRPr>
    </a:lvl2pPr>
    <a:lvl3pPr marL="914400" algn="l" rtl="0" eaLnBrk="0" fontAlgn="base" hangingPunct="0">
      <a:spcBef>
        <a:spcPct val="0"/>
      </a:spcBef>
      <a:spcAft>
        <a:spcPct val="0"/>
      </a:spcAft>
      <a:defRPr kern="1200">
        <a:solidFill>
          <a:schemeClr val="folHlink"/>
        </a:solidFill>
        <a:latin typeface="Helvetica" panose="020B0604020202020204" pitchFamily="34" charset="0"/>
        <a:ea typeface="+mn-ea"/>
        <a:cs typeface="+mn-cs"/>
      </a:defRPr>
    </a:lvl3pPr>
    <a:lvl4pPr marL="1371600" algn="l" rtl="0" eaLnBrk="0" fontAlgn="base" hangingPunct="0">
      <a:spcBef>
        <a:spcPct val="0"/>
      </a:spcBef>
      <a:spcAft>
        <a:spcPct val="0"/>
      </a:spcAft>
      <a:defRPr kern="1200">
        <a:solidFill>
          <a:schemeClr val="folHlink"/>
        </a:solidFill>
        <a:latin typeface="Helvetica" panose="020B0604020202020204" pitchFamily="34" charset="0"/>
        <a:ea typeface="+mn-ea"/>
        <a:cs typeface="+mn-cs"/>
      </a:defRPr>
    </a:lvl4pPr>
    <a:lvl5pPr marL="1828800" algn="l" rtl="0" eaLnBrk="0" fontAlgn="base" hangingPunct="0">
      <a:spcBef>
        <a:spcPct val="0"/>
      </a:spcBef>
      <a:spcAft>
        <a:spcPct val="0"/>
      </a:spcAft>
      <a:defRPr kern="1200">
        <a:solidFill>
          <a:schemeClr val="folHlink"/>
        </a:solidFill>
        <a:latin typeface="Helvetica" panose="020B0604020202020204" pitchFamily="34" charset="0"/>
        <a:ea typeface="+mn-ea"/>
        <a:cs typeface="+mn-cs"/>
      </a:defRPr>
    </a:lvl5pPr>
    <a:lvl6pPr marL="2286000" algn="l" defTabSz="914400" rtl="0" eaLnBrk="1" latinLnBrk="0" hangingPunct="1">
      <a:defRPr kern="1200">
        <a:solidFill>
          <a:schemeClr val="folHlink"/>
        </a:solidFill>
        <a:latin typeface="Helvetica" panose="020B0604020202020204" pitchFamily="34" charset="0"/>
        <a:ea typeface="+mn-ea"/>
        <a:cs typeface="+mn-cs"/>
      </a:defRPr>
    </a:lvl6pPr>
    <a:lvl7pPr marL="2743200" algn="l" defTabSz="914400" rtl="0" eaLnBrk="1" latinLnBrk="0" hangingPunct="1">
      <a:defRPr kern="1200">
        <a:solidFill>
          <a:schemeClr val="folHlink"/>
        </a:solidFill>
        <a:latin typeface="Helvetica" panose="020B0604020202020204" pitchFamily="34" charset="0"/>
        <a:ea typeface="+mn-ea"/>
        <a:cs typeface="+mn-cs"/>
      </a:defRPr>
    </a:lvl7pPr>
    <a:lvl8pPr marL="3200400" algn="l" defTabSz="914400" rtl="0" eaLnBrk="1" latinLnBrk="0" hangingPunct="1">
      <a:defRPr kern="1200">
        <a:solidFill>
          <a:schemeClr val="folHlink"/>
        </a:solidFill>
        <a:latin typeface="Helvetica" panose="020B0604020202020204" pitchFamily="34" charset="0"/>
        <a:ea typeface="+mn-ea"/>
        <a:cs typeface="+mn-cs"/>
      </a:defRPr>
    </a:lvl8pPr>
    <a:lvl9pPr marL="3657600" algn="l" defTabSz="914400" rtl="0" eaLnBrk="1" latinLnBrk="0" hangingPunct="1">
      <a:defRPr kern="1200">
        <a:solidFill>
          <a:schemeClr val="folHlink"/>
        </a:solidFill>
        <a:latin typeface="Helvetica" panose="020B0604020202020204" pitchFamily="34" charset="0"/>
        <a:ea typeface="+mn-ea"/>
        <a:cs typeface="+mn-cs"/>
      </a:defRPr>
    </a:lvl9pPr>
  </p:defaultTextStyle>
  <p:extLst>
    <p:ext uri="{EFAFB233-063F-42B5-8137-9DF3F51BA10A}">
      <p15:sldGuideLst xmlns:p15="http://schemas.microsoft.com/office/powerpoint/2012/main">
        <p15:guide id="1" orient="horz" pos="1152">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6600"/>
    <a:srgbClr val="CC7C33"/>
    <a:srgbClr val="663300"/>
    <a:srgbClr val="1469B2"/>
    <a:srgbClr val="EEEDBD"/>
    <a:srgbClr val="E7E4CB"/>
    <a:srgbClr val="FFF0D9"/>
    <a:srgbClr val="D3CD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92" autoAdjust="0"/>
    <p:restoredTop sz="97868" autoAdjust="0"/>
  </p:normalViewPr>
  <p:slideViewPr>
    <p:cSldViewPr>
      <p:cViewPr varScale="1">
        <p:scale>
          <a:sx n="110" d="100"/>
          <a:sy n="110" d="100"/>
        </p:scale>
        <p:origin x="1764" y="108"/>
      </p:cViewPr>
      <p:guideLst>
        <p:guide orient="horz" pos="1152"/>
        <p:guide pos="312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_rels/viewProps.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5.xml"/><Relationship Id="rId1"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a:solidFill>
                  <a:schemeClr val="tx1"/>
                </a:solidFill>
                <a:latin typeface="Times New Roman" pitchFamily="18" charset="0"/>
              </a:defRPr>
            </a:lvl1pPr>
          </a:lstStyle>
          <a:p>
            <a:pPr>
              <a:defRPr/>
            </a:pPr>
            <a:endParaRPr lang="en-US"/>
          </a:p>
        </p:txBody>
      </p:sp>
      <p:sp>
        <p:nvSpPr>
          <p:cNvPr id="2560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a:solidFill>
                  <a:schemeClr val="tx1"/>
                </a:solidFill>
                <a:latin typeface="Times New Roman" pitchFamily="18" charset="0"/>
              </a:defRPr>
            </a:lvl1pPr>
          </a:lstStyle>
          <a:p>
            <a:pPr>
              <a:defRPr/>
            </a:pPr>
            <a:endParaRPr lang="en-US"/>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60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sz="1200">
                <a:solidFill>
                  <a:schemeClr val="tx1"/>
                </a:solidFill>
                <a:latin typeface="Times New Roman" pitchFamily="18" charset="0"/>
              </a:defRPr>
            </a:lvl1pPr>
          </a:lstStyle>
          <a:p>
            <a:pPr>
              <a:defRPr/>
            </a:pPr>
            <a:endParaRPr lang="en-US"/>
          </a:p>
        </p:txBody>
      </p:sp>
      <p:sp>
        <p:nvSpPr>
          <p:cNvPr id="2560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solidFill>
                  <a:schemeClr val="tx1"/>
                </a:solidFill>
                <a:latin typeface="Times New Roman" panose="02020603050405020304" pitchFamily="18" charset="0"/>
              </a:defRPr>
            </a:lvl1pPr>
          </a:lstStyle>
          <a:p>
            <a:pPr>
              <a:defRPr/>
            </a:pPr>
            <a:fld id="{3C9D60C7-E505-433A-A869-C1C6772CADED}" type="slidenum">
              <a:rPr lang="en-US" altLang="en-US"/>
              <a:pPr>
                <a:defRPr/>
              </a:pPr>
              <a:t>‹#›</a:t>
            </a:fld>
            <a:endParaRPr lang="en-US" altLang="en-US"/>
          </a:p>
        </p:txBody>
      </p:sp>
    </p:spTree>
    <p:extLst>
      <p:ext uri="{BB962C8B-B14F-4D97-AF65-F5344CB8AC3E}">
        <p14:creationId xmlns:p14="http://schemas.microsoft.com/office/powerpoint/2010/main" val="28936354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folHlink"/>
                </a:solidFill>
                <a:latin typeface="Helvetica" panose="020B0604020202020204" pitchFamily="34" charset="0"/>
              </a:defRPr>
            </a:lvl1pPr>
            <a:lvl2pPr marL="742950" indent="-285750">
              <a:defRPr>
                <a:solidFill>
                  <a:schemeClr val="folHlink"/>
                </a:solidFill>
                <a:latin typeface="Helvetica" panose="020B0604020202020204" pitchFamily="34" charset="0"/>
              </a:defRPr>
            </a:lvl2pPr>
            <a:lvl3pPr marL="1143000" indent="-228600">
              <a:defRPr>
                <a:solidFill>
                  <a:schemeClr val="folHlink"/>
                </a:solidFill>
                <a:latin typeface="Helvetica" panose="020B0604020202020204" pitchFamily="34" charset="0"/>
              </a:defRPr>
            </a:lvl3pPr>
            <a:lvl4pPr marL="1600200" indent="-228600">
              <a:defRPr>
                <a:solidFill>
                  <a:schemeClr val="folHlink"/>
                </a:solidFill>
                <a:latin typeface="Helvetica" panose="020B0604020202020204" pitchFamily="34" charset="0"/>
              </a:defRPr>
            </a:lvl4pPr>
            <a:lvl5pPr marL="2057400" indent="-228600">
              <a:defRPr>
                <a:solidFill>
                  <a:schemeClr val="folHlink"/>
                </a:solidFill>
                <a:latin typeface="Helvetica" panose="020B0604020202020204" pitchFamily="34" charset="0"/>
              </a:defRPr>
            </a:lvl5pPr>
            <a:lvl6pPr marL="2514600" indent="-228600" eaLnBrk="0" fontAlgn="base" hangingPunct="0">
              <a:spcBef>
                <a:spcPct val="0"/>
              </a:spcBef>
              <a:spcAft>
                <a:spcPct val="0"/>
              </a:spcAft>
              <a:defRPr>
                <a:solidFill>
                  <a:schemeClr val="folHlink"/>
                </a:solidFill>
                <a:latin typeface="Helvetica" panose="020B0604020202020204" pitchFamily="34" charset="0"/>
              </a:defRPr>
            </a:lvl6pPr>
            <a:lvl7pPr marL="2971800" indent="-228600" eaLnBrk="0" fontAlgn="base" hangingPunct="0">
              <a:spcBef>
                <a:spcPct val="0"/>
              </a:spcBef>
              <a:spcAft>
                <a:spcPct val="0"/>
              </a:spcAft>
              <a:defRPr>
                <a:solidFill>
                  <a:schemeClr val="folHlink"/>
                </a:solidFill>
                <a:latin typeface="Helvetica" panose="020B0604020202020204" pitchFamily="34" charset="0"/>
              </a:defRPr>
            </a:lvl7pPr>
            <a:lvl8pPr marL="3429000" indent="-228600" eaLnBrk="0" fontAlgn="base" hangingPunct="0">
              <a:spcBef>
                <a:spcPct val="0"/>
              </a:spcBef>
              <a:spcAft>
                <a:spcPct val="0"/>
              </a:spcAft>
              <a:defRPr>
                <a:solidFill>
                  <a:schemeClr val="folHlink"/>
                </a:solidFill>
                <a:latin typeface="Helvetica" panose="020B0604020202020204" pitchFamily="34" charset="0"/>
              </a:defRPr>
            </a:lvl8pPr>
            <a:lvl9pPr marL="3886200" indent="-228600" eaLnBrk="0" fontAlgn="base" hangingPunct="0">
              <a:spcBef>
                <a:spcPct val="0"/>
              </a:spcBef>
              <a:spcAft>
                <a:spcPct val="0"/>
              </a:spcAft>
              <a:defRPr>
                <a:solidFill>
                  <a:schemeClr val="folHlink"/>
                </a:solidFill>
                <a:latin typeface="Helvetica" panose="020B0604020202020204" pitchFamily="34" charset="0"/>
              </a:defRPr>
            </a:lvl9pPr>
          </a:lstStyle>
          <a:p>
            <a:fld id="{497D55BD-6BEE-4FAC-9B8A-C36F72C3B981}" type="slidenum">
              <a:rPr lang="en-US" altLang="en-US">
                <a:solidFill>
                  <a:srgbClr val="000000"/>
                </a:solidFill>
                <a:latin typeface="Times New Roman" panose="02020603050405020304" pitchFamily="18" charset="0"/>
              </a:rPr>
              <a:pPr/>
              <a:t>4</a:t>
            </a:fld>
            <a:endParaRPr lang="en-US" altLang="en-US">
              <a:solidFill>
                <a:srgbClr val="000000"/>
              </a:solidFill>
              <a:latin typeface="Times New Roman" panose="02020603050405020304"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617720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folHlink"/>
                </a:solidFill>
                <a:latin typeface="Helvetica" panose="020B0604020202020204" pitchFamily="34" charset="0"/>
              </a:defRPr>
            </a:lvl1pPr>
            <a:lvl2pPr marL="742950" indent="-285750">
              <a:defRPr>
                <a:solidFill>
                  <a:schemeClr val="folHlink"/>
                </a:solidFill>
                <a:latin typeface="Helvetica" panose="020B0604020202020204" pitchFamily="34" charset="0"/>
              </a:defRPr>
            </a:lvl2pPr>
            <a:lvl3pPr marL="1143000" indent="-228600">
              <a:defRPr>
                <a:solidFill>
                  <a:schemeClr val="folHlink"/>
                </a:solidFill>
                <a:latin typeface="Helvetica" panose="020B0604020202020204" pitchFamily="34" charset="0"/>
              </a:defRPr>
            </a:lvl3pPr>
            <a:lvl4pPr marL="1600200" indent="-228600">
              <a:defRPr>
                <a:solidFill>
                  <a:schemeClr val="folHlink"/>
                </a:solidFill>
                <a:latin typeface="Helvetica" panose="020B0604020202020204" pitchFamily="34" charset="0"/>
              </a:defRPr>
            </a:lvl4pPr>
            <a:lvl5pPr marL="2057400" indent="-228600">
              <a:defRPr>
                <a:solidFill>
                  <a:schemeClr val="folHlink"/>
                </a:solidFill>
                <a:latin typeface="Helvetica" panose="020B0604020202020204" pitchFamily="34" charset="0"/>
              </a:defRPr>
            </a:lvl5pPr>
            <a:lvl6pPr marL="2514600" indent="-228600" eaLnBrk="0" fontAlgn="base" hangingPunct="0">
              <a:spcBef>
                <a:spcPct val="0"/>
              </a:spcBef>
              <a:spcAft>
                <a:spcPct val="0"/>
              </a:spcAft>
              <a:defRPr>
                <a:solidFill>
                  <a:schemeClr val="folHlink"/>
                </a:solidFill>
                <a:latin typeface="Helvetica" panose="020B0604020202020204" pitchFamily="34" charset="0"/>
              </a:defRPr>
            </a:lvl6pPr>
            <a:lvl7pPr marL="2971800" indent="-228600" eaLnBrk="0" fontAlgn="base" hangingPunct="0">
              <a:spcBef>
                <a:spcPct val="0"/>
              </a:spcBef>
              <a:spcAft>
                <a:spcPct val="0"/>
              </a:spcAft>
              <a:defRPr>
                <a:solidFill>
                  <a:schemeClr val="folHlink"/>
                </a:solidFill>
                <a:latin typeface="Helvetica" panose="020B0604020202020204" pitchFamily="34" charset="0"/>
              </a:defRPr>
            </a:lvl7pPr>
            <a:lvl8pPr marL="3429000" indent="-228600" eaLnBrk="0" fontAlgn="base" hangingPunct="0">
              <a:spcBef>
                <a:spcPct val="0"/>
              </a:spcBef>
              <a:spcAft>
                <a:spcPct val="0"/>
              </a:spcAft>
              <a:defRPr>
                <a:solidFill>
                  <a:schemeClr val="folHlink"/>
                </a:solidFill>
                <a:latin typeface="Helvetica" panose="020B0604020202020204" pitchFamily="34" charset="0"/>
              </a:defRPr>
            </a:lvl8pPr>
            <a:lvl9pPr marL="3886200" indent="-228600" eaLnBrk="0" fontAlgn="base" hangingPunct="0">
              <a:spcBef>
                <a:spcPct val="0"/>
              </a:spcBef>
              <a:spcAft>
                <a:spcPct val="0"/>
              </a:spcAft>
              <a:defRPr>
                <a:solidFill>
                  <a:schemeClr val="folHlink"/>
                </a:solidFill>
                <a:latin typeface="Helvetica" panose="020B0604020202020204" pitchFamily="34" charset="0"/>
              </a:defRPr>
            </a:lvl9pPr>
          </a:lstStyle>
          <a:p>
            <a:fld id="{78666997-7A2A-42E6-B984-67A26653E071}" type="slidenum">
              <a:rPr lang="en-US" altLang="en-US">
                <a:solidFill>
                  <a:schemeClr val="tx1"/>
                </a:solidFill>
                <a:latin typeface="Times New Roman" panose="02020603050405020304" pitchFamily="18" charset="0"/>
              </a:rPr>
              <a:pPr/>
              <a:t>32</a:t>
            </a:fld>
            <a:endParaRPr lang="en-US" altLang="en-US">
              <a:solidFill>
                <a:schemeClr val="tx1"/>
              </a:solidFill>
              <a:latin typeface="Times New Roman" panose="02020603050405020304"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31639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folHlink"/>
                </a:solidFill>
                <a:latin typeface="Helvetica" panose="020B0604020202020204" pitchFamily="34" charset="0"/>
              </a:defRPr>
            </a:lvl1pPr>
            <a:lvl2pPr marL="742950" indent="-285750">
              <a:defRPr>
                <a:solidFill>
                  <a:schemeClr val="folHlink"/>
                </a:solidFill>
                <a:latin typeface="Helvetica" panose="020B0604020202020204" pitchFamily="34" charset="0"/>
              </a:defRPr>
            </a:lvl2pPr>
            <a:lvl3pPr marL="1143000" indent="-228600">
              <a:defRPr>
                <a:solidFill>
                  <a:schemeClr val="folHlink"/>
                </a:solidFill>
                <a:latin typeface="Helvetica" panose="020B0604020202020204" pitchFamily="34" charset="0"/>
              </a:defRPr>
            </a:lvl3pPr>
            <a:lvl4pPr marL="1600200" indent="-228600">
              <a:defRPr>
                <a:solidFill>
                  <a:schemeClr val="folHlink"/>
                </a:solidFill>
                <a:latin typeface="Helvetica" panose="020B0604020202020204" pitchFamily="34" charset="0"/>
              </a:defRPr>
            </a:lvl4pPr>
            <a:lvl5pPr marL="2057400" indent="-228600">
              <a:defRPr>
                <a:solidFill>
                  <a:schemeClr val="folHlink"/>
                </a:solidFill>
                <a:latin typeface="Helvetica" panose="020B0604020202020204" pitchFamily="34" charset="0"/>
              </a:defRPr>
            </a:lvl5pPr>
            <a:lvl6pPr marL="2514600" indent="-228600" eaLnBrk="0" fontAlgn="base" hangingPunct="0">
              <a:spcBef>
                <a:spcPct val="0"/>
              </a:spcBef>
              <a:spcAft>
                <a:spcPct val="0"/>
              </a:spcAft>
              <a:defRPr>
                <a:solidFill>
                  <a:schemeClr val="folHlink"/>
                </a:solidFill>
                <a:latin typeface="Helvetica" panose="020B0604020202020204" pitchFamily="34" charset="0"/>
              </a:defRPr>
            </a:lvl6pPr>
            <a:lvl7pPr marL="2971800" indent="-228600" eaLnBrk="0" fontAlgn="base" hangingPunct="0">
              <a:spcBef>
                <a:spcPct val="0"/>
              </a:spcBef>
              <a:spcAft>
                <a:spcPct val="0"/>
              </a:spcAft>
              <a:defRPr>
                <a:solidFill>
                  <a:schemeClr val="folHlink"/>
                </a:solidFill>
                <a:latin typeface="Helvetica" panose="020B0604020202020204" pitchFamily="34" charset="0"/>
              </a:defRPr>
            </a:lvl7pPr>
            <a:lvl8pPr marL="3429000" indent="-228600" eaLnBrk="0" fontAlgn="base" hangingPunct="0">
              <a:spcBef>
                <a:spcPct val="0"/>
              </a:spcBef>
              <a:spcAft>
                <a:spcPct val="0"/>
              </a:spcAft>
              <a:defRPr>
                <a:solidFill>
                  <a:schemeClr val="folHlink"/>
                </a:solidFill>
                <a:latin typeface="Helvetica" panose="020B0604020202020204" pitchFamily="34" charset="0"/>
              </a:defRPr>
            </a:lvl8pPr>
            <a:lvl9pPr marL="3886200" indent="-228600" eaLnBrk="0" fontAlgn="base" hangingPunct="0">
              <a:spcBef>
                <a:spcPct val="0"/>
              </a:spcBef>
              <a:spcAft>
                <a:spcPct val="0"/>
              </a:spcAft>
              <a:defRPr>
                <a:solidFill>
                  <a:schemeClr val="folHlink"/>
                </a:solidFill>
                <a:latin typeface="Helvetica" panose="020B0604020202020204" pitchFamily="34" charset="0"/>
              </a:defRPr>
            </a:lvl9pPr>
          </a:lstStyle>
          <a:p>
            <a:fld id="{A444E5AF-8280-4DE2-9FBE-30E6DCF53F4B}" type="slidenum">
              <a:rPr lang="en-US" altLang="en-US">
                <a:solidFill>
                  <a:schemeClr val="tx1"/>
                </a:solidFill>
                <a:latin typeface="Times New Roman" panose="02020603050405020304" pitchFamily="18" charset="0"/>
              </a:rPr>
              <a:pPr/>
              <a:t>33</a:t>
            </a:fld>
            <a:endParaRPr lang="en-US" altLang="en-US">
              <a:solidFill>
                <a:schemeClr val="tx1"/>
              </a:solidFill>
              <a:latin typeface="Times New Roman" panose="02020603050405020304"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106676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folHlink"/>
                </a:solidFill>
                <a:latin typeface="Helvetica" panose="020B0604020202020204" pitchFamily="34" charset="0"/>
              </a:defRPr>
            </a:lvl1pPr>
            <a:lvl2pPr marL="742950" indent="-285750">
              <a:defRPr>
                <a:solidFill>
                  <a:schemeClr val="folHlink"/>
                </a:solidFill>
                <a:latin typeface="Helvetica" panose="020B0604020202020204" pitchFamily="34" charset="0"/>
              </a:defRPr>
            </a:lvl2pPr>
            <a:lvl3pPr marL="1143000" indent="-228600">
              <a:defRPr>
                <a:solidFill>
                  <a:schemeClr val="folHlink"/>
                </a:solidFill>
                <a:latin typeface="Helvetica" panose="020B0604020202020204" pitchFamily="34" charset="0"/>
              </a:defRPr>
            </a:lvl3pPr>
            <a:lvl4pPr marL="1600200" indent="-228600">
              <a:defRPr>
                <a:solidFill>
                  <a:schemeClr val="folHlink"/>
                </a:solidFill>
                <a:latin typeface="Helvetica" panose="020B0604020202020204" pitchFamily="34" charset="0"/>
              </a:defRPr>
            </a:lvl4pPr>
            <a:lvl5pPr marL="2057400" indent="-228600">
              <a:defRPr>
                <a:solidFill>
                  <a:schemeClr val="folHlink"/>
                </a:solidFill>
                <a:latin typeface="Helvetica" panose="020B0604020202020204" pitchFamily="34" charset="0"/>
              </a:defRPr>
            </a:lvl5pPr>
            <a:lvl6pPr marL="2514600" indent="-228600" eaLnBrk="0" fontAlgn="base" hangingPunct="0">
              <a:spcBef>
                <a:spcPct val="0"/>
              </a:spcBef>
              <a:spcAft>
                <a:spcPct val="0"/>
              </a:spcAft>
              <a:defRPr>
                <a:solidFill>
                  <a:schemeClr val="folHlink"/>
                </a:solidFill>
                <a:latin typeface="Helvetica" panose="020B0604020202020204" pitchFamily="34" charset="0"/>
              </a:defRPr>
            </a:lvl6pPr>
            <a:lvl7pPr marL="2971800" indent="-228600" eaLnBrk="0" fontAlgn="base" hangingPunct="0">
              <a:spcBef>
                <a:spcPct val="0"/>
              </a:spcBef>
              <a:spcAft>
                <a:spcPct val="0"/>
              </a:spcAft>
              <a:defRPr>
                <a:solidFill>
                  <a:schemeClr val="folHlink"/>
                </a:solidFill>
                <a:latin typeface="Helvetica" panose="020B0604020202020204" pitchFamily="34" charset="0"/>
              </a:defRPr>
            </a:lvl7pPr>
            <a:lvl8pPr marL="3429000" indent="-228600" eaLnBrk="0" fontAlgn="base" hangingPunct="0">
              <a:spcBef>
                <a:spcPct val="0"/>
              </a:spcBef>
              <a:spcAft>
                <a:spcPct val="0"/>
              </a:spcAft>
              <a:defRPr>
                <a:solidFill>
                  <a:schemeClr val="folHlink"/>
                </a:solidFill>
                <a:latin typeface="Helvetica" panose="020B0604020202020204" pitchFamily="34" charset="0"/>
              </a:defRPr>
            </a:lvl8pPr>
            <a:lvl9pPr marL="3886200" indent="-228600" eaLnBrk="0" fontAlgn="base" hangingPunct="0">
              <a:spcBef>
                <a:spcPct val="0"/>
              </a:spcBef>
              <a:spcAft>
                <a:spcPct val="0"/>
              </a:spcAft>
              <a:defRPr>
                <a:solidFill>
                  <a:schemeClr val="folHlink"/>
                </a:solidFill>
                <a:latin typeface="Helvetica" panose="020B0604020202020204" pitchFamily="34" charset="0"/>
              </a:defRPr>
            </a:lvl9pPr>
          </a:lstStyle>
          <a:p>
            <a:fld id="{93C852EB-9CF5-4488-9657-C51438B443D0}" type="slidenum">
              <a:rPr lang="en-US" altLang="en-US">
                <a:solidFill>
                  <a:schemeClr val="tx1"/>
                </a:solidFill>
                <a:latin typeface="Times New Roman" panose="02020603050405020304" pitchFamily="18" charset="0"/>
              </a:rPr>
              <a:pPr/>
              <a:t>34</a:t>
            </a:fld>
            <a:endParaRPr lang="en-US" altLang="en-US">
              <a:solidFill>
                <a:schemeClr val="tx1"/>
              </a:solidFill>
              <a:latin typeface="Times New Roman" panose="02020603050405020304"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500562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folHlink"/>
                </a:solidFill>
                <a:latin typeface="Helvetica" panose="020B0604020202020204" pitchFamily="34" charset="0"/>
              </a:defRPr>
            </a:lvl1pPr>
            <a:lvl2pPr marL="742950" indent="-285750">
              <a:defRPr>
                <a:solidFill>
                  <a:schemeClr val="folHlink"/>
                </a:solidFill>
                <a:latin typeface="Helvetica" panose="020B0604020202020204" pitchFamily="34" charset="0"/>
              </a:defRPr>
            </a:lvl2pPr>
            <a:lvl3pPr marL="1143000" indent="-228600">
              <a:defRPr>
                <a:solidFill>
                  <a:schemeClr val="folHlink"/>
                </a:solidFill>
                <a:latin typeface="Helvetica" panose="020B0604020202020204" pitchFamily="34" charset="0"/>
              </a:defRPr>
            </a:lvl3pPr>
            <a:lvl4pPr marL="1600200" indent="-228600">
              <a:defRPr>
                <a:solidFill>
                  <a:schemeClr val="folHlink"/>
                </a:solidFill>
                <a:latin typeface="Helvetica" panose="020B0604020202020204" pitchFamily="34" charset="0"/>
              </a:defRPr>
            </a:lvl4pPr>
            <a:lvl5pPr marL="2057400" indent="-228600">
              <a:defRPr>
                <a:solidFill>
                  <a:schemeClr val="folHlink"/>
                </a:solidFill>
                <a:latin typeface="Helvetica" panose="020B0604020202020204" pitchFamily="34" charset="0"/>
              </a:defRPr>
            </a:lvl5pPr>
            <a:lvl6pPr marL="2514600" indent="-228600" eaLnBrk="0" fontAlgn="base" hangingPunct="0">
              <a:spcBef>
                <a:spcPct val="0"/>
              </a:spcBef>
              <a:spcAft>
                <a:spcPct val="0"/>
              </a:spcAft>
              <a:defRPr>
                <a:solidFill>
                  <a:schemeClr val="folHlink"/>
                </a:solidFill>
                <a:latin typeface="Helvetica" panose="020B0604020202020204" pitchFamily="34" charset="0"/>
              </a:defRPr>
            </a:lvl6pPr>
            <a:lvl7pPr marL="2971800" indent="-228600" eaLnBrk="0" fontAlgn="base" hangingPunct="0">
              <a:spcBef>
                <a:spcPct val="0"/>
              </a:spcBef>
              <a:spcAft>
                <a:spcPct val="0"/>
              </a:spcAft>
              <a:defRPr>
                <a:solidFill>
                  <a:schemeClr val="folHlink"/>
                </a:solidFill>
                <a:latin typeface="Helvetica" panose="020B0604020202020204" pitchFamily="34" charset="0"/>
              </a:defRPr>
            </a:lvl7pPr>
            <a:lvl8pPr marL="3429000" indent="-228600" eaLnBrk="0" fontAlgn="base" hangingPunct="0">
              <a:spcBef>
                <a:spcPct val="0"/>
              </a:spcBef>
              <a:spcAft>
                <a:spcPct val="0"/>
              </a:spcAft>
              <a:defRPr>
                <a:solidFill>
                  <a:schemeClr val="folHlink"/>
                </a:solidFill>
                <a:latin typeface="Helvetica" panose="020B0604020202020204" pitchFamily="34" charset="0"/>
              </a:defRPr>
            </a:lvl8pPr>
            <a:lvl9pPr marL="3886200" indent="-228600" eaLnBrk="0" fontAlgn="base" hangingPunct="0">
              <a:spcBef>
                <a:spcPct val="0"/>
              </a:spcBef>
              <a:spcAft>
                <a:spcPct val="0"/>
              </a:spcAft>
              <a:defRPr>
                <a:solidFill>
                  <a:schemeClr val="folHlink"/>
                </a:solidFill>
                <a:latin typeface="Helvetica" panose="020B0604020202020204" pitchFamily="34" charset="0"/>
              </a:defRPr>
            </a:lvl9pPr>
          </a:lstStyle>
          <a:p>
            <a:fld id="{9D472A96-9D90-4BCF-8F54-768A919482DE}" type="slidenum">
              <a:rPr lang="en-US" altLang="en-US">
                <a:solidFill>
                  <a:schemeClr val="tx1"/>
                </a:solidFill>
                <a:latin typeface="Times New Roman" panose="02020603050405020304" pitchFamily="18" charset="0"/>
              </a:rPr>
              <a:pPr/>
              <a:t>36</a:t>
            </a:fld>
            <a:endParaRPr lang="en-US" altLang="en-US">
              <a:solidFill>
                <a:schemeClr val="tx1"/>
              </a:solidFill>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82285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folHlink"/>
                </a:solidFill>
                <a:latin typeface="Helvetica" panose="020B0604020202020204" pitchFamily="34" charset="0"/>
              </a:defRPr>
            </a:lvl1pPr>
            <a:lvl2pPr marL="742950" indent="-285750">
              <a:defRPr>
                <a:solidFill>
                  <a:schemeClr val="folHlink"/>
                </a:solidFill>
                <a:latin typeface="Helvetica" panose="020B0604020202020204" pitchFamily="34" charset="0"/>
              </a:defRPr>
            </a:lvl2pPr>
            <a:lvl3pPr marL="1143000" indent="-228600">
              <a:defRPr>
                <a:solidFill>
                  <a:schemeClr val="folHlink"/>
                </a:solidFill>
                <a:latin typeface="Helvetica" panose="020B0604020202020204" pitchFamily="34" charset="0"/>
              </a:defRPr>
            </a:lvl3pPr>
            <a:lvl4pPr marL="1600200" indent="-228600">
              <a:defRPr>
                <a:solidFill>
                  <a:schemeClr val="folHlink"/>
                </a:solidFill>
                <a:latin typeface="Helvetica" panose="020B0604020202020204" pitchFamily="34" charset="0"/>
              </a:defRPr>
            </a:lvl4pPr>
            <a:lvl5pPr marL="2057400" indent="-228600">
              <a:defRPr>
                <a:solidFill>
                  <a:schemeClr val="folHlink"/>
                </a:solidFill>
                <a:latin typeface="Helvetica" panose="020B0604020202020204" pitchFamily="34" charset="0"/>
              </a:defRPr>
            </a:lvl5pPr>
            <a:lvl6pPr marL="2514600" indent="-228600" eaLnBrk="0" fontAlgn="base" hangingPunct="0">
              <a:spcBef>
                <a:spcPct val="0"/>
              </a:spcBef>
              <a:spcAft>
                <a:spcPct val="0"/>
              </a:spcAft>
              <a:defRPr>
                <a:solidFill>
                  <a:schemeClr val="folHlink"/>
                </a:solidFill>
                <a:latin typeface="Helvetica" panose="020B0604020202020204" pitchFamily="34" charset="0"/>
              </a:defRPr>
            </a:lvl6pPr>
            <a:lvl7pPr marL="2971800" indent="-228600" eaLnBrk="0" fontAlgn="base" hangingPunct="0">
              <a:spcBef>
                <a:spcPct val="0"/>
              </a:spcBef>
              <a:spcAft>
                <a:spcPct val="0"/>
              </a:spcAft>
              <a:defRPr>
                <a:solidFill>
                  <a:schemeClr val="folHlink"/>
                </a:solidFill>
                <a:latin typeface="Helvetica" panose="020B0604020202020204" pitchFamily="34" charset="0"/>
              </a:defRPr>
            </a:lvl7pPr>
            <a:lvl8pPr marL="3429000" indent="-228600" eaLnBrk="0" fontAlgn="base" hangingPunct="0">
              <a:spcBef>
                <a:spcPct val="0"/>
              </a:spcBef>
              <a:spcAft>
                <a:spcPct val="0"/>
              </a:spcAft>
              <a:defRPr>
                <a:solidFill>
                  <a:schemeClr val="folHlink"/>
                </a:solidFill>
                <a:latin typeface="Helvetica" panose="020B0604020202020204" pitchFamily="34" charset="0"/>
              </a:defRPr>
            </a:lvl8pPr>
            <a:lvl9pPr marL="3886200" indent="-228600" eaLnBrk="0" fontAlgn="base" hangingPunct="0">
              <a:spcBef>
                <a:spcPct val="0"/>
              </a:spcBef>
              <a:spcAft>
                <a:spcPct val="0"/>
              </a:spcAft>
              <a:defRPr>
                <a:solidFill>
                  <a:schemeClr val="folHlink"/>
                </a:solidFill>
                <a:latin typeface="Helvetica" panose="020B0604020202020204" pitchFamily="34" charset="0"/>
              </a:defRPr>
            </a:lvl9pPr>
          </a:lstStyle>
          <a:p>
            <a:fld id="{9A85A3EC-D31E-416B-B8DB-D34A0BA4EE8E}" type="slidenum">
              <a:rPr lang="en-US" altLang="en-US">
                <a:solidFill>
                  <a:schemeClr val="tx1"/>
                </a:solidFill>
                <a:latin typeface="Times New Roman" panose="02020603050405020304" pitchFamily="18" charset="0"/>
              </a:rPr>
              <a:pPr/>
              <a:t>37</a:t>
            </a:fld>
            <a:endParaRPr lang="en-US" altLang="en-US">
              <a:solidFill>
                <a:schemeClr val="tx1"/>
              </a:solidFill>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97397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132C3E2-D34C-4945-9028-BF2E268C75AF}" type="slidenum">
              <a:rPr lang="en-US" altLang="en-US">
                <a:solidFill>
                  <a:srgbClr val="000000"/>
                </a:solidFill>
              </a:rPr>
              <a:pPr>
                <a:spcBef>
                  <a:spcPct val="0"/>
                </a:spcBef>
              </a:pPr>
              <a:t>40</a:t>
            </a:fld>
            <a:endParaRPr lang="en-US" altLang="en-US">
              <a:solidFill>
                <a:srgbClr val="000000"/>
              </a:solidFill>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08398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folHlink"/>
                </a:solidFill>
                <a:latin typeface="Helvetica" panose="020B0604020202020204" pitchFamily="34" charset="0"/>
              </a:defRPr>
            </a:lvl1pPr>
            <a:lvl2pPr marL="742950" indent="-285750">
              <a:defRPr>
                <a:solidFill>
                  <a:schemeClr val="folHlink"/>
                </a:solidFill>
                <a:latin typeface="Helvetica" panose="020B0604020202020204" pitchFamily="34" charset="0"/>
              </a:defRPr>
            </a:lvl2pPr>
            <a:lvl3pPr marL="1143000" indent="-228600">
              <a:defRPr>
                <a:solidFill>
                  <a:schemeClr val="folHlink"/>
                </a:solidFill>
                <a:latin typeface="Helvetica" panose="020B0604020202020204" pitchFamily="34" charset="0"/>
              </a:defRPr>
            </a:lvl3pPr>
            <a:lvl4pPr marL="1600200" indent="-228600">
              <a:defRPr>
                <a:solidFill>
                  <a:schemeClr val="folHlink"/>
                </a:solidFill>
                <a:latin typeface="Helvetica" panose="020B0604020202020204" pitchFamily="34" charset="0"/>
              </a:defRPr>
            </a:lvl4pPr>
            <a:lvl5pPr marL="2057400" indent="-228600">
              <a:defRPr>
                <a:solidFill>
                  <a:schemeClr val="folHlink"/>
                </a:solidFill>
                <a:latin typeface="Helvetica" panose="020B0604020202020204" pitchFamily="34" charset="0"/>
              </a:defRPr>
            </a:lvl5pPr>
            <a:lvl6pPr marL="2514600" indent="-228600" eaLnBrk="0" fontAlgn="base" hangingPunct="0">
              <a:spcBef>
                <a:spcPct val="0"/>
              </a:spcBef>
              <a:spcAft>
                <a:spcPct val="0"/>
              </a:spcAft>
              <a:defRPr>
                <a:solidFill>
                  <a:schemeClr val="folHlink"/>
                </a:solidFill>
                <a:latin typeface="Helvetica" panose="020B0604020202020204" pitchFamily="34" charset="0"/>
              </a:defRPr>
            </a:lvl6pPr>
            <a:lvl7pPr marL="2971800" indent="-228600" eaLnBrk="0" fontAlgn="base" hangingPunct="0">
              <a:spcBef>
                <a:spcPct val="0"/>
              </a:spcBef>
              <a:spcAft>
                <a:spcPct val="0"/>
              </a:spcAft>
              <a:defRPr>
                <a:solidFill>
                  <a:schemeClr val="folHlink"/>
                </a:solidFill>
                <a:latin typeface="Helvetica" panose="020B0604020202020204" pitchFamily="34" charset="0"/>
              </a:defRPr>
            </a:lvl7pPr>
            <a:lvl8pPr marL="3429000" indent="-228600" eaLnBrk="0" fontAlgn="base" hangingPunct="0">
              <a:spcBef>
                <a:spcPct val="0"/>
              </a:spcBef>
              <a:spcAft>
                <a:spcPct val="0"/>
              </a:spcAft>
              <a:defRPr>
                <a:solidFill>
                  <a:schemeClr val="folHlink"/>
                </a:solidFill>
                <a:latin typeface="Helvetica" panose="020B0604020202020204" pitchFamily="34" charset="0"/>
              </a:defRPr>
            </a:lvl8pPr>
            <a:lvl9pPr marL="3886200" indent="-228600" eaLnBrk="0" fontAlgn="base" hangingPunct="0">
              <a:spcBef>
                <a:spcPct val="0"/>
              </a:spcBef>
              <a:spcAft>
                <a:spcPct val="0"/>
              </a:spcAft>
              <a:defRPr>
                <a:solidFill>
                  <a:schemeClr val="folHlink"/>
                </a:solidFill>
                <a:latin typeface="Helvetica" panose="020B0604020202020204" pitchFamily="34" charset="0"/>
              </a:defRPr>
            </a:lvl9pPr>
          </a:lstStyle>
          <a:p>
            <a:fld id="{31B4D623-D288-4C60-BF1E-66A3BFBA0DDA}" type="slidenum">
              <a:rPr lang="en-US" altLang="en-US">
                <a:solidFill>
                  <a:srgbClr val="000000"/>
                </a:solidFill>
                <a:latin typeface="Times New Roman" panose="02020603050405020304" pitchFamily="18" charset="0"/>
              </a:rPr>
              <a:pPr/>
              <a:t>5</a:t>
            </a:fld>
            <a:endParaRPr lang="en-US" altLang="en-US">
              <a:solidFill>
                <a:srgbClr val="000000"/>
              </a:solidFill>
              <a:latin typeface="Times New Roman" panose="02020603050405020304" pitchFamily="18"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3974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folHlink"/>
                </a:solidFill>
                <a:latin typeface="Helvetica" panose="020B0604020202020204" pitchFamily="34" charset="0"/>
              </a:defRPr>
            </a:lvl1pPr>
            <a:lvl2pPr marL="742950" indent="-285750">
              <a:defRPr>
                <a:solidFill>
                  <a:schemeClr val="folHlink"/>
                </a:solidFill>
                <a:latin typeface="Helvetica" panose="020B0604020202020204" pitchFamily="34" charset="0"/>
              </a:defRPr>
            </a:lvl2pPr>
            <a:lvl3pPr marL="1143000" indent="-228600">
              <a:defRPr>
                <a:solidFill>
                  <a:schemeClr val="folHlink"/>
                </a:solidFill>
                <a:latin typeface="Helvetica" panose="020B0604020202020204" pitchFamily="34" charset="0"/>
              </a:defRPr>
            </a:lvl3pPr>
            <a:lvl4pPr marL="1600200" indent="-228600">
              <a:defRPr>
                <a:solidFill>
                  <a:schemeClr val="folHlink"/>
                </a:solidFill>
                <a:latin typeface="Helvetica" panose="020B0604020202020204" pitchFamily="34" charset="0"/>
              </a:defRPr>
            </a:lvl4pPr>
            <a:lvl5pPr marL="2057400" indent="-228600">
              <a:defRPr>
                <a:solidFill>
                  <a:schemeClr val="folHlink"/>
                </a:solidFill>
                <a:latin typeface="Helvetica" panose="020B0604020202020204" pitchFamily="34" charset="0"/>
              </a:defRPr>
            </a:lvl5pPr>
            <a:lvl6pPr marL="2514600" indent="-228600" eaLnBrk="0" fontAlgn="base" hangingPunct="0">
              <a:spcBef>
                <a:spcPct val="0"/>
              </a:spcBef>
              <a:spcAft>
                <a:spcPct val="0"/>
              </a:spcAft>
              <a:defRPr>
                <a:solidFill>
                  <a:schemeClr val="folHlink"/>
                </a:solidFill>
                <a:latin typeface="Helvetica" panose="020B0604020202020204" pitchFamily="34" charset="0"/>
              </a:defRPr>
            </a:lvl6pPr>
            <a:lvl7pPr marL="2971800" indent="-228600" eaLnBrk="0" fontAlgn="base" hangingPunct="0">
              <a:spcBef>
                <a:spcPct val="0"/>
              </a:spcBef>
              <a:spcAft>
                <a:spcPct val="0"/>
              </a:spcAft>
              <a:defRPr>
                <a:solidFill>
                  <a:schemeClr val="folHlink"/>
                </a:solidFill>
                <a:latin typeface="Helvetica" panose="020B0604020202020204" pitchFamily="34" charset="0"/>
              </a:defRPr>
            </a:lvl7pPr>
            <a:lvl8pPr marL="3429000" indent="-228600" eaLnBrk="0" fontAlgn="base" hangingPunct="0">
              <a:spcBef>
                <a:spcPct val="0"/>
              </a:spcBef>
              <a:spcAft>
                <a:spcPct val="0"/>
              </a:spcAft>
              <a:defRPr>
                <a:solidFill>
                  <a:schemeClr val="folHlink"/>
                </a:solidFill>
                <a:latin typeface="Helvetica" panose="020B0604020202020204" pitchFamily="34" charset="0"/>
              </a:defRPr>
            </a:lvl8pPr>
            <a:lvl9pPr marL="3886200" indent="-228600" eaLnBrk="0" fontAlgn="base" hangingPunct="0">
              <a:spcBef>
                <a:spcPct val="0"/>
              </a:spcBef>
              <a:spcAft>
                <a:spcPct val="0"/>
              </a:spcAft>
              <a:defRPr>
                <a:solidFill>
                  <a:schemeClr val="folHlink"/>
                </a:solidFill>
                <a:latin typeface="Helvetica" panose="020B0604020202020204" pitchFamily="34" charset="0"/>
              </a:defRPr>
            </a:lvl9pPr>
          </a:lstStyle>
          <a:p>
            <a:fld id="{63A6292D-600B-4C6A-96AE-9C7E7785F88A}" type="slidenum">
              <a:rPr lang="en-US" altLang="en-US">
                <a:solidFill>
                  <a:srgbClr val="000000"/>
                </a:solidFill>
                <a:latin typeface="Times New Roman" panose="02020603050405020304" pitchFamily="18" charset="0"/>
              </a:rPr>
              <a:pPr/>
              <a:t>6</a:t>
            </a:fld>
            <a:endParaRPr lang="en-US" altLang="en-US">
              <a:solidFill>
                <a:srgbClr val="000000"/>
              </a:solidFill>
              <a:latin typeface="Times New Roman" panose="02020603050405020304" pitchFamily="18"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168537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folHlink"/>
                </a:solidFill>
                <a:latin typeface="Helvetica" panose="020B0604020202020204" pitchFamily="34" charset="0"/>
              </a:defRPr>
            </a:lvl1pPr>
            <a:lvl2pPr marL="742950" indent="-285750">
              <a:defRPr>
                <a:solidFill>
                  <a:schemeClr val="folHlink"/>
                </a:solidFill>
                <a:latin typeface="Helvetica" panose="020B0604020202020204" pitchFamily="34" charset="0"/>
              </a:defRPr>
            </a:lvl2pPr>
            <a:lvl3pPr marL="1143000" indent="-228600">
              <a:defRPr>
                <a:solidFill>
                  <a:schemeClr val="folHlink"/>
                </a:solidFill>
                <a:latin typeface="Helvetica" panose="020B0604020202020204" pitchFamily="34" charset="0"/>
              </a:defRPr>
            </a:lvl3pPr>
            <a:lvl4pPr marL="1600200" indent="-228600">
              <a:defRPr>
                <a:solidFill>
                  <a:schemeClr val="folHlink"/>
                </a:solidFill>
                <a:latin typeface="Helvetica" panose="020B0604020202020204" pitchFamily="34" charset="0"/>
              </a:defRPr>
            </a:lvl4pPr>
            <a:lvl5pPr marL="2057400" indent="-228600">
              <a:defRPr>
                <a:solidFill>
                  <a:schemeClr val="folHlink"/>
                </a:solidFill>
                <a:latin typeface="Helvetica" panose="020B0604020202020204" pitchFamily="34" charset="0"/>
              </a:defRPr>
            </a:lvl5pPr>
            <a:lvl6pPr marL="2514600" indent="-228600" eaLnBrk="0" fontAlgn="base" hangingPunct="0">
              <a:spcBef>
                <a:spcPct val="0"/>
              </a:spcBef>
              <a:spcAft>
                <a:spcPct val="0"/>
              </a:spcAft>
              <a:defRPr>
                <a:solidFill>
                  <a:schemeClr val="folHlink"/>
                </a:solidFill>
                <a:latin typeface="Helvetica" panose="020B0604020202020204" pitchFamily="34" charset="0"/>
              </a:defRPr>
            </a:lvl6pPr>
            <a:lvl7pPr marL="2971800" indent="-228600" eaLnBrk="0" fontAlgn="base" hangingPunct="0">
              <a:spcBef>
                <a:spcPct val="0"/>
              </a:spcBef>
              <a:spcAft>
                <a:spcPct val="0"/>
              </a:spcAft>
              <a:defRPr>
                <a:solidFill>
                  <a:schemeClr val="folHlink"/>
                </a:solidFill>
                <a:latin typeface="Helvetica" panose="020B0604020202020204" pitchFamily="34" charset="0"/>
              </a:defRPr>
            </a:lvl7pPr>
            <a:lvl8pPr marL="3429000" indent="-228600" eaLnBrk="0" fontAlgn="base" hangingPunct="0">
              <a:spcBef>
                <a:spcPct val="0"/>
              </a:spcBef>
              <a:spcAft>
                <a:spcPct val="0"/>
              </a:spcAft>
              <a:defRPr>
                <a:solidFill>
                  <a:schemeClr val="folHlink"/>
                </a:solidFill>
                <a:latin typeface="Helvetica" panose="020B0604020202020204" pitchFamily="34" charset="0"/>
              </a:defRPr>
            </a:lvl8pPr>
            <a:lvl9pPr marL="3886200" indent="-228600" eaLnBrk="0" fontAlgn="base" hangingPunct="0">
              <a:spcBef>
                <a:spcPct val="0"/>
              </a:spcBef>
              <a:spcAft>
                <a:spcPct val="0"/>
              </a:spcAft>
              <a:defRPr>
                <a:solidFill>
                  <a:schemeClr val="folHlink"/>
                </a:solidFill>
                <a:latin typeface="Helvetica" panose="020B0604020202020204" pitchFamily="34" charset="0"/>
              </a:defRPr>
            </a:lvl9pPr>
          </a:lstStyle>
          <a:p>
            <a:fld id="{767BF1E3-FC18-437D-80C7-6360CE294CE8}" type="slidenum">
              <a:rPr lang="en-US" altLang="en-US">
                <a:solidFill>
                  <a:srgbClr val="000000"/>
                </a:solidFill>
                <a:latin typeface="Times New Roman" panose="02020603050405020304" pitchFamily="18" charset="0"/>
              </a:rPr>
              <a:pPr/>
              <a:t>7</a:t>
            </a:fld>
            <a:endParaRPr lang="en-US" altLang="en-US">
              <a:solidFill>
                <a:srgbClr val="000000"/>
              </a:solidFill>
              <a:latin typeface="Times New Roman" panose="02020603050405020304"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648785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folHlink"/>
                </a:solidFill>
                <a:latin typeface="Helvetica" panose="020B0604020202020204" pitchFamily="34" charset="0"/>
              </a:defRPr>
            </a:lvl1pPr>
            <a:lvl2pPr marL="742950" indent="-285750">
              <a:defRPr>
                <a:solidFill>
                  <a:schemeClr val="folHlink"/>
                </a:solidFill>
                <a:latin typeface="Helvetica" panose="020B0604020202020204" pitchFamily="34" charset="0"/>
              </a:defRPr>
            </a:lvl2pPr>
            <a:lvl3pPr marL="1143000" indent="-228600">
              <a:defRPr>
                <a:solidFill>
                  <a:schemeClr val="folHlink"/>
                </a:solidFill>
                <a:latin typeface="Helvetica" panose="020B0604020202020204" pitchFamily="34" charset="0"/>
              </a:defRPr>
            </a:lvl3pPr>
            <a:lvl4pPr marL="1600200" indent="-228600">
              <a:defRPr>
                <a:solidFill>
                  <a:schemeClr val="folHlink"/>
                </a:solidFill>
                <a:latin typeface="Helvetica" panose="020B0604020202020204" pitchFamily="34" charset="0"/>
              </a:defRPr>
            </a:lvl4pPr>
            <a:lvl5pPr marL="2057400" indent="-228600">
              <a:defRPr>
                <a:solidFill>
                  <a:schemeClr val="folHlink"/>
                </a:solidFill>
                <a:latin typeface="Helvetica" panose="020B0604020202020204" pitchFamily="34" charset="0"/>
              </a:defRPr>
            </a:lvl5pPr>
            <a:lvl6pPr marL="2514600" indent="-228600" eaLnBrk="0" fontAlgn="base" hangingPunct="0">
              <a:spcBef>
                <a:spcPct val="0"/>
              </a:spcBef>
              <a:spcAft>
                <a:spcPct val="0"/>
              </a:spcAft>
              <a:defRPr>
                <a:solidFill>
                  <a:schemeClr val="folHlink"/>
                </a:solidFill>
                <a:latin typeface="Helvetica" panose="020B0604020202020204" pitchFamily="34" charset="0"/>
              </a:defRPr>
            </a:lvl6pPr>
            <a:lvl7pPr marL="2971800" indent="-228600" eaLnBrk="0" fontAlgn="base" hangingPunct="0">
              <a:spcBef>
                <a:spcPct val="0"/>
              </a:spcBef>
              <a:spcAft>
                <a:spcPct val="0"/>
              </a:spcAft>
              <a:defRPr>
                <a:solidFill>
                  <a:schemeClr val="folHlink"/>
                </a:solidFill>
                <a:latin typeface="Helvetica" panose="020B0604020202020204" pitchFamily="34" charset="0"/>
              </a:defRPr>
            </a:lvl7pPr>
            <a:lvl8pPr marL="3429000" indent="-228600" eaLnBrk="0" fontAlgn="base" hangingPunct="0">
              <a:spcBef>
                <a:spcPct val="0"/>
              </a:spcBef>
              <a:spcAft>
                <a:spcPct val="0"/>
              </a:spcAft>
              <a:defRPr>
                <a:solidFill>
                  <a:schemeClr val="folHlink"/>
                </a:solidFill>
                <a:latin typeface="Helvetica" panose="020B0604020202020204" pitchFamily="34" charset="0"/>
              </a:defRPr>
            </a:lvl8pPr>
            <a:lvl9pPr marL="3886200" indent="-228600" eaLnBrk="0" fontAlgn="base" hangingPunct="0">
              <a:spcBef>
                <a:spcPct val="0"/>
              </a:spcBef>
              <a:spcAft>
                <a:spcPct val="0"/>
              </a:spcAft>
              <a:defRPr>
                <a:solidFill>
                  <a:schemeClr val="folHlink"/>
                </a:solidFill>
                <a:latin typeface="Helvetica" panose="020B0604020202020204" pitchFamily="34" charset="0"/>
              </a:defRPr>
            </a:lvl9pPr>
          </a:lstStyle>
          <a:p>
            <a:fld id="{E87F3599-2C8C-4E2C-8B49-BCA7EBCAD085}" type="slidenum">
              <a:rPr lang="en-US" altLang="en-US">
                <a:solidFill>
                  <a:srgbClr val="000000"/>
                </a:solidFill>
                <a:latin typeface="Times New Roman" panose="02020603050405020304" pitchFamily="18" charset="0"/>
              </a:rPr>
              <a:pPr/>
              <a:t>9</a:t>
            </a:fld>
            <a:endParaRPr lang="en-US" altLang="en-US">
              <a:solidFill>
                <a:srgbClr val="000000"/>
              </a:solidFill>
              <a:latin typeface="Times New Roman" panose="02020603050405020304"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9072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folHlink"/>
                </a:solidFill>
                <a:latin typeface="Helvetica" panose="020B0604020202020204" pitchFamily="34" charset="0"/>
              </a:defRPr>
            </a:lvl1pPr>
            <a:lvl2pPr marL="742950" indent="-285750">
              <a:defRPr>
                <a:solidFill>
                  <a:schemeClr val="folHlink"/>
                </a:solidFill>
                <a:latin typeface="Helvetica" panose="020B0604020202020204" pitchFamily="34" charset="0"/>
              </a:defRPr>
            </a:lvl2pPr>
            <a:lvl3pPr marL="1143000" indent="-228600">
              <a:defRPr>
                <a:solidFill>
                  <a:schemeClr val="folHlink"/>
                </a:solidFill>
                <a:latin typeface="Helvetica" panose="020B0604020202020204" pitchFamily="34" charset="0"/>
              </a:defRPr>
            </a:lvl3pPr>
            <a:lvl4pPr marL="1600200" indent="-228600">
              <a:defRPr>
                <a:solidFill>
                  <a:schemeClr val="folHlink"/>
                </a:solidFill>
                <a:latin typeface="Helvetica" panose="020B0604020202020204" pitchFamily="34" charset="0"/>
              </a:defRPr>
            </a:lvl4pPr>
            <a:lvl5pPr marL="2057400" indent="-228600">
              <a:defRPr>
                <a:solidFill>
                  <a:schemeClr val="folHlink"/>
                </a:solidFill>
                <a:latin typeface="Helvetica" panose="020B0604020202020204" pitchFamily="34" charset="0"/>
              </a:defRPr>
            </a:lvl5pPr>
            <a:lvl6pPr marL="2514600" indent="-228600" eaLnBrk="0" fontAlgn="base" hangingPunct="0">
              <a:spcBef>
                <a:spcPct val="0"/>
              </a:spcBef>
              <a:spcAft>
                <a:spcPct val="0"/>
              </a:spcAft>
              <a:defRPr>
                <a:solidFill>
                  <a:schemeClr val="folHlink"/>
                </a:solidFill>
                <a:latin typeface="Helvetica" panose="020B0604020202020204" pitchFamily="34" charset="0"/>
              </a:defRPr>
            </a:lvl6pPr>
            <a:lvl7pPr marL="2971800" indent="-228600" eaLnBrk="0" fontAlgn="base" hangingPunct="0">
              <a:spcBef>
                <a:spcPct val="0"/>
              </a:spcBef>
              <a:spcAft>
                <a:spcPct val="0"/>
              </a:spcAft>
              <a:defRPr>
                <a:solidFill>
                  <a:schemeClr val="folHlink"/>
                </a:solidFill>
                <a:latin typeface="Helvetica" panose="020B0604020202020204" pitchFamily="34" charset="0"/>
              </a:defRPr>
            </a:lvl7pPr>
            <a:lvl8pPr marL="3429000" indent="-228600" eaLnBrk="0" fontAlgn="base" hangingPunct="0">
              <a:spcBef>
                <a:spcPct val="0"/>
              </a:spcBef>
              <a:spcAft>
                <a:spcPct val="0"/>
              </a:spcAft>
              <a:defRPr>
                <a:solidFill>
                  <a:schemeClr val="folHlink"/>
                </a:solidFill>
                <a:latin typeface="Helvetica" panose="020B0604020202020204" pitchFamily="34" charset="0"/>
              </a:defRPr>
            </a:lvl8pPr>
            <a:lvl9pPr marL="3886200" indent="-228600" eaLnBrk="0" fontAlgn="base" hangingPunct="0">
              <a:spcBef>
                <a:spcPct val="0"/>
              </a:spcBef>
              <a:spcAft>
                <a:spcPct val="0"/>
              </a:spcAft>
              <a:defRPr>
                <a:solidFill>
                  <a:schemeClr val="folHlink"/>
                </a:solidFill>
                <a:latin typeface="Helvetica" panose="020B0604020202020204" pitchFamily="34" charset="0"/>
              </a:defRPr>
            </a:lvl9pPr>
          </a:lstStyle>
          <a:p>
            <a:fld id="{FBEDDB9E-B7C9-4EAA-9026-00593BAF8BC9}" type="slidenum">
              <a:rPr lang="en-US" altLang="en-US">
                <a:solidFill>
                  <a:srgbClr val="000000"/>
                </a:solidFill>
                <a:latin typeface="Times New Roman" panose="02020603050405020304" pitchFamily="18" charset="0"/>
              </a:rPr>
              <a:pPr/>
              <a:t>10</a:t>
            </a:fld>
            <a:endParaRPr lang="en-US" altLang="en-US">
              <a:solidFill>
                <a:srgbClr val="000000"/>
              </a:solidFill>
              <a:latin typeface="Times New Roman" panose="02020603050405020304"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944037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folHlink"/>
                </a:solidFill>
                <a:latin typeface="Helvetica" panose="020B0604020202020204" pitchFamily="34" charset="0"/>
              </a:defRPr>
            </a:lvl1pPr>
            <a:lvl2pPr marL="742950" indent="-285750">
              <a:defRPr>
                <a:solidFill>
                  <a:schemeClr val="folHlink"/>
                </a:solidFill>
                <a:latin typeface="Helvetica" panose="020B0604020202020204" pitchFamily="34" charset="0"/>
              </a:defRPr>
            </a:lvl2pPr>
            <a:lvl3pPr marL="1143000" indent="-228600">
              <a:defRPr>
                <a:solidFill>
                  <a:schemeClr val="folHlink"/>
                </a:solidFill>
                <a:latin typeface="Helvetica" panose="020B0604020202020204" pitchFamily="34" charset="0"/>
              </a:defRPr>
            </a:lvl3pPr>
            <a:lvl4pPr marL="1600200" indent="-228600">
              <a:defRPr>
                <a:solidFill>
                  <a:schemeClr val="folHlink"/>
                </a:solidFill>
                <a:latin typeface="Helvetica" panose="020B0604020202020204" pitchFamily="34" charset="0"/>
              </a:defRPr>
            </a:lvl4pPr>
            <a:lvl5pPr marL="2057400" indent="-228600">
              <a:defRPr>
                <a:solidFill>
                  <a:schemeClr val="folHlink"/>
                </a:solidFill>
                <a:latin typeface="Helvetica" panose="020B0604020202020204" pitchFamily="34" charset="0"/>
              </a:defRPr>
            </a:lvl5pPr>
            <a:lvl6pPr marL="2514600" indent="-228600" eaLnBrk="0" fontAlgn="base" hangingPunct="0">
              <a:spcBef>
                <a:spcPct val="0"/>
              </a:spcBef>
              <a:spcAft>
                <a:spcPct val="0"/>
              </a:spcAft>
              <a:defRPr>
                <a:solidFill>
                  <a:schemeClr val="folHlink"/>
                </a:solidFill>
                <a:latin typeface="Helvetica" panose="020B0604020202020204" pitchFamily="34" charset="0"/>
              </a:defRPr>
            </a:lvl6pPr>
            <a:lvl7pPr marL="2971800" indent="-228600" eaLnBrk="0" fontAlgn="base" hangingPunct="0">
              <a:spcBef>
                <a:spcPct val="0"/>
              </a:spcBef>
              <a:spcAft>
                <a:spcPct val="0"/>
              </a:spcAft>
              <a:defRPr>
                <a:solidFill>
                  <a:schemeClr val="folHlink"/>
                </a:solidFill>
                <a:latin typeface="Helvetica" panose="020B0604020202020204" pitchFamily="34" charset="0"/>
              </a:defRPr>
            </a:lvl7pPr>
            <a:lvl8pPr marL="3429000" indent="-228600" eaLnBrk="0" fontAlgn="base" hangingPunct="0">
              <a:spcBef>
                <a:spcPct val="0"/>
              </a:spcBef>
              <a:spcAft>
                <a:spcPct val="0"/>
              </a:spcAft>
              <a:defRPr>
                <a:solidFill>
                  <a:schemeClr val="folHlink"/>
                </a:solidFill>
                <a:latin typeface="Helvetica" panose="020B0604020202020204" pitchFamily="34" charset="0"/>
              </a:defRPr>
            </a:lvl8pPr>
            <a:lvl9pPr marL="3886200" indent="-228600" eaLnBrk="0" fontAlgn="base" hangingPunct="0">
              <a:spcBef>
                <a:spcPct val="0"/>
              </a:spcBef>
              <a:spcAft>
                <a:spcPct val="0"/>
              </a:spcAft>
              <a:defRPr>
                <a:solidFill>
                  <a:schemeClr val="folHlink"/>
                </a:solidFill>
                <a:latin typeface="Helvetica" panose="020B0604020202020204" pitchFamily="34" charset="0"/>
              </a:defRPr>
            </a:lvl9pPr>
          </a:lstStyle>
          <a:p>
            <a:fld id="{26E1E0A4-AB7B-4FE5-80F4-17BBB2548C11}" type="slidenum">
              <a:rPr lang="en-US" altLang="en-US">
                <a:solidFill>
                  <a:srgbClr val="000000"/>
                </a:solidFill>
                <a:latin typeface="Times New Roman" panose="02020603050405020304" pitchFamily="18" charset="0"/>
              </a:rPr>
              <a:pPr/>
              <a:t>11</a:t>
            </a:fld>
            <a:endParaRPr lang="en-US" altLang="en-US">
              <a:solidFill>
                <a:srgbClr val="000000"/>
              </a:solidFill>
              <a:latin typeface="Times New Roman" panose="02020603050405020304"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536520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folHlink"/>
                </a:solidFill>
                <a:latin typeface="Helvetica" panose="020B0604020202020204" pitchFamily="34" charset="0"/>
              </a:defRPr>
            </a:lvl1pPr>
            <a:lvl2pPr marL="742950" indent="-285750">
              <a:defRPr>
                <a:solidFill>
                  <a:schemeClr val="folHlink"/>
                </a:solidFill>
                <a:latin typeface="Helvetica" panose="020B0604020202020204" pitchFamily="34" charset="0"/>
              </a:defRPr>
            </a:lvl2pPr>
            <a:lvl3pPr marL="1143000" indent="-228600">
              <a:defRPr>
                <a:solidFill>
                  <a:schemeClr val="folHlink"/>
                </a:solidFill>
                <a:latin typeface="Helvetica" panose="020B0604020202020204" pitchFamily="34" charset="0"/>
              </a:defRPr>
            </a:lvl3pPr>
            <a:lvl4pPr marL="1600200" indent="-228600">
              <a:defRPr>
                <a:solidFill>
                  <a:schemeClr val="folHlink"/>
                </a:solidFill>
                <a:latin typeface="Helvetica" panose="020B0604020202020204" pitchFamily="34" charset="0"/>
              </a:defRPr>
            </a:lvl4pPr>
            <a:lvl5pPr marL="2057400" indent="-228600">
              <a:defRPr>
                <a:solidFill>
                  <a:schemeClr val="folHlink"/>
                </a:solidFill>
                <a:latin typeface="Helvetica" panose="020B0604020202020204" pitchFamily="34" charset="0"/>
              </a:defRPr>
            </a:lvl5pPr>
            <a:lvl6pPr marL="2514600" indent="-228600" eaLnBrk="0" fontAlgn="base" hangingPunct="0">
              <a:spcBef>
                <a:spcPct val="0"/>
              </a:spcBef>
              <a:spcAft>
                <a:spcPct val="0"/>
              </a:spcAft>
              <a:defRPr>
                <a:solidFill>
                  <a:schemeClr val="folHlink"/>
                </a:solidFill>
                <a:latin typeface="Helvetica" panose="020B0604020202020204" pitchFamily="34" charset="0"/>
              </a:defRPr>
            </a:lvl6pPr>
            <a:lvl7pPr marL="2971800" indent="-228600" eaLnBrk="0" fontAlgn="base" hangingPunct="0">
              <a:spcBef>
                <a:spcPct val="0"/>
              </a:spcBef>
              <a:spcAft>
                <a:spcPct val="0"/>
              </a:spcAft>
              <a:defRPr>
                <a:solidFill>
                  <a:schemeClr val="folHlink"/>
                </a:solidFill>
                <a:latin typeface="Helvetica" panose="020B0604020202020204" pitchFamily="34" charset="0"/>
              </a:defRPr>
            </a:lvl7pPr>
            <a:lvl8pPr marL="3429000" indent="-228600" eaLnBrk="0" fontAlgn="base" hangingPunct="0">
              <a:spcBef>
                <a:spcPct val="0"/>
              </a:spcBef>
              <a:spcAft>
                <a:spcPct val="0"/>
              </a:spcAft>
              <a:defRPr>
                <a:solidFill>
                  <a:schemeClr val="folHlink"/>
                </a:solidFill>
                <a:latin typeface="Helvetica" panose="020B0604020202020204" pitchFamily="34" charset="0"/>
              </a:defRPr>
            </a:lvl8pPr>
            <a:lvl9pPr marL="3886200" indent="-228600" eaLnBrk="0" fontAlgn="base" hangingPunct="0">
              <a:spcBef>
                <a:spcPct val="0"/>
              </a:spcBef>
              <a:spcAft>
                <a:spcPct val="0"/>
              </a:spcAft>
              <a:defRPr>
                <a:solidFill>
                  <a:schemeClr val="folHlink"/>
                </a:solidFill>
                <a:latin typeface="Helvetica" panose="020B0604020202020204" pitchFamily="34" charset="0"/>
              </a:defRPr>
            </a:lvl9pPr>
          </a:lstStyle>
          <a:p>
            <a:fld id="{D27E165B-7214-47A0-A81C-573833FCCA9E}" type="slidenum">
              <a:rPr lang="en-US" altLang="en-US">
                <a:solidFill>
                  <a:schemeClr val="tx1"/>
                </a:solidFill>
                <a:latin typeface="Times New Roman" panose="02020603050405020304" pitchFamily="18" charset="0"/>
              </a:rPr>
              <a:pPr/>
              <a:t>26</a:t>
            </a:fld>
            <a:endParaRPr lang="en-US" altLang="en-US">
              <a:solidFill>
                <a:schemeClr val="tx1"/>
              </a:solidFill>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79374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folHlink"/>
                </a:solidFill>
                <a:latin typeface="Helvetica" panose="020B0604020202020204" pitchFamily="34" charset="0"/>
              </a:defRPr>
            </a:lvl1pPr>
            <a:lvl2pPr marL="742950" indent="-285750">
              <a:defRPr>
                <a:solidFill>
                  <a:schemeClr val="folHlink"/>
                </a:solidFill>
                <a:latin typeface="Helvetica" panose="020B0604020202020204" pitchFamily="34" charset="0"/>
              </a:defRPr>
            </a:lvl2pPr>
            <a:lvl3pPr marL="1143000" indent="-228600">
              <a:defRPr>
                <a:solidFill>
                  <a:schemeClr val="folHlink"/>
                </a:solidFill>
                <a:latin typeface="Helvetica" panose="020B0604020202020204" pitchFamily="34" charset="0"/>
              </a:defRPr>
            </a:lvl3pPr>
            <a:lvl4pPr marL="1600200" indent="-228600">
              <a:defRPr>
                <a:solidFill>
                  <a:schemeClr val="folHlink"/>
                </a:solidFill>
                <a:latin typeface="Helvetica" panose="020B0604020202020204" pitchFamily="34" charset="0"/>
              </a:defRPr>
            </a:lvl4pPr>
            <a:lvl5pPr marL="2057400" indent="-228600">
              <a:defRPr>
                <a:solidFill>
                  <a:schemeClr val="folHlink"/>
                </a:solidFill>
                <a:latin typeface="Helvetica" panose="020B0604020202020204" pitchFamily="34" charset="0"/>
              </a:defRPr>
            </a:lvl5pPr>
            <a:lvl6pPr marL="2514600" indent="-228600" eaLnBrk="0" fontAlgn="base" hangingPunct="0">
              <a:spcBef>
                <a:spcPct val="0"/>
              </a:spcBef>
              <a:spcAft>
                <a:spcPct val="0"/>
              </a:spcAft>
              <a:defRPr>
                <a:solidFill>
                  <a:schemeClr val="folHlink"/>
                </a:solidFill>
                <a:latin typeface="Helvetica" panose="020B0604020202020204" pitchFamily="34" charset="0"/>
              </a:defRPr>
            </a:lvl6pPr>
            <a:lvl7pPr marL="2971800" indent="-228600" eaLnBrk="0" fontAlgn="base" hangingPunct="0">
              <a:spcBef>
                <a:spcPct val="0"/>
              </a:spcBef>
              <a:spcAft>
                <a:spcPct val="0"/>
              </a:spcAft>
              <a:defRPr>
                <a:solidFill>
                  <a:schemeClr val="folHlink"/>
                </a:solidFill>
                <a:latin typeface="Helvetica" panose="020B0604020202020204" pitchFamily="34" charset="0"/>
              </a:defRPr>
            </a:lvl7pPr>
            <a:lvl8pPr marL="3429000" indent="-228600" eaLnBrk="0" fontAlgn="base" hangingPunct="0">
              <a:spcBef>
                <a:spcPct val="0"/>
              </a:spcBef>
              <a:spcAft>
                <a:spcPct val="0"/>
              </a:spcAft>
              <a:defRPr>
                <a:solidFill>
                  <a:schemeClr val="folHlink"/>
                </a:solidFill>
                <a:latin typeface="Helvetica" panose="020B0604020202020204" pitchFamily="34" charset="0"/>
              </a:defRPr>
            </a:lvl8pPr>
            <a:lvl9pPr marL="3886200" indent="-228600" eaLnBrk="0" fontAlgn="base" hangingPunct="0">
              <a:spcBef>
                <a:spcPct val="0"/>
              </a:spcBef>
              <a:spcAft>
                <a:spcPct val="0"/>
              </a:spcAft>
              <a:defRPr>
                <a:solidFill>
                  <a:schemeClr val="folHlink"/>
                </a:solidFill>
                <a:latin typeface="Helvetica" panose="020B0604020202020204" pitchFamily="34" charset="0"/>
              </a:defRPr>
            </a:lvl9pPr>
          </a:lstStyle>
          <a:p>
            <a:fld id="{BA21D6E4-7D28-407D-9540-A421B8963B23}" type="slidenum">
              <a:rPr lang="en-US" altLang="en-US">
                <a:solidFill>
                  <a:schemeClr val="tx1"/>
                </a:solidFill>
                <a:latin typeface="Times New Roman" panose="02020603050405020304" pitchFamily="18" charset="0"/>
              </a:rPr>
              <a:pPr/>
              <a:t>30</a:t>
            </a:fld>
            <a:endParaRPr lang="en-US" altLang="en-US">
              <a:solidFill>
                <a:schemeClr val="tx1"/>
              </a:solidFill>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848602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EF0CDFDA-3A82-4537-8D07-3B6C6F6A13C9}" type="slidenum">
              <a:rPr lang="en-US" altLang="en-US"/>
              <a:pPr>
                <a:defRPr/>
              </a:pPr>
              <a:t>‹#›</a:t>
            </a:fld>
            <a:r>
              <a:rPr lang="en-US" altLang="en-US"/>
              <a:t> of 34</a:t>
            </a:r>
          </a:p>
        </p:txBody>
      </p:sp>
    </p:spTree>
    <p:extLst>
      <p:ext uri="{BB962C8B-B14F-4D97-AF65-F5344CB8AC3E}">
        <p14:creationId xmlns:p14="http://schemas.microsoft.com/office/powerpoint/2010/main" val="3411090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C5307337-805D-4E68-A60A-A10C966D4904}" type="slidenum">
              <a:rPr lang="en-US" altLang="en-US"/>
              <a:pPr>
                <a:defRPr/>
              </a:pPr>
              <a:t>‹#›</a:t>
            </a:fld>
            <a:r>
              <a:rPr lang="en-US" altLang="en-US"/>
              <a:t> of 34</a:t>
            </a:r>
          </a:p>
        </p:txBody>
      </p:sp>
    </p:spTree>
    <p:extLst>
      <p:ext uri="{BB962C8B-B14F-4D97-AF65-F5344CB8AC3E}">
        <p14:creationId xmlns:p14="http://schemas.microsoft.com/office/powerpoint/2010/main" val="2494107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ED108B6C-C515-4962-A47A-9F0B2DBFC6E0}" type="slidenum">
              <a:rPr lang="en-US" altLang="en-US"/>
              <a:pPr>
                <a:defRPr/>
              </a:pPr>
              <a:t>‹#›</a:t>
            </a:fld>
            <a:r>
              <a:rPr lang="en-US" altLang="en-US"/>
              <a:t> of 34</a:t>
            </a:r>
          </a:p>
        </p:txBody>
      </p:sp>
    </p:spTree>
    <p:extLst>
      <p:ext uri="{BB962C8B-B14F-4D97-AF65-F5344CB8AC3E}">
        <p14:creationId xmlns:p14="http://schemas.microsoft.com/office/powerpoint/2010/main" val="10826990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757238" y="44450"/>
            <a:ext cx="8382000" cy="1860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0"/>
          <p:cNvSpPr>
            <a:spLocks noGrp="1" noChangeArrowheads="1"/>
          </p:cNvSpPr>
          <p:nvPr>
            <p:ph type="sldNum" sz="quarter" idx="10"/>
          </p:nvPr>
        </p:nvSpPr>
        <p:spPr/>
        <p:txBody>
          <a:bodyPr/>
          <a:lstStyle>
            <a:lvl1pPr>
              <a:defRPr smtClean="0"/>
            </a:lvl1pPr>
          </a:lstStyle>
          <a:p>
            <a:pPr>
              <a:defRPr/>
            </a:pPr>
            <a:fld id="{8FA1E779-15D9-4DD5-B8AB-FC97ABBE13B1}" type="slidenum">
              <a:rPr lang="en-US" altLang="en-US"/>
              <a:pPr>
                <a:defRPr/>
              </a:pPr>
              <a:t>‹#›</a:t>
            </a:fld>
            <a:r>
              <a:rPr lang="en-US" altLang="en-US"/>
              <a:t> of 34</a:t>
            </a:r>
          </a:p>
        </p:txBody>
      </p:sp>
    </p:spTree>
    <p:extLst>
      <p:ext uri="{BB962C8B-B14F-4D97-AF65-F5344CB8AC3E}">
        <p14:creationId xmlns:p14="http://schemas.microsoft.com/office/powerpoint/2010/main" val="4248913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b="1">
                <a:cs typeface="Arial" panose="020B0604020202020204" pitchFamily="34" charset="0"/>
              </a:defRPr>
            </a:lvl1pPr>
          </a:lstStyle>
          <a:p>
            <a:pPr>
              <a:defRPr/>
            </a:pPr>
            <a:endParaRPr lang="en-US"/>
          </a:p>
        </p:txBody>
      </p:sp>
      <p:sp>
        <p:nvSpPr>
          <p:cNvPr id="5" name="Footer Placeholder 4"/>
          <p:cNvSpPr>
            <a:spLocks noGrp="1"/>
          </p:cNvSpPr>
          <p:nvPr>
            <p:ph type="ftr" sz="quarter" idx="11"/>
          </p:nvPr>
        </p:nvSpPr>
        <p:spPr/>
        <p:txBody>
          <a:bodyPr/>
          <a:lstStyle>
            <a:lvl1pPr>
              <a:defRPr b="1">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b="1">
                <a:cs typeface="Arial" panose="020B0604020202020204" pitchFamily="34" charset="0"/>
              </a:defRPr>
            </a:lvl1pPr>
          </a:lstStyle>
          <a:p>
            <a:pPr>
              <a:defRPr/>
            </a:pPr>
            <a:fld id="{3B03E35A-3324-4C36-AF1F-51E943B18BDC}" type="slidenum">
              <a:rPr lang="en-US" altLang="en-US"/>
              <a:pPr>
                <a:defRPr/>
              </a:pPr>
              <a:t>‹#›</a:t>
            </a:fld>
            <a:r>
              <a:rPr lang="en-US" altLang="en-US"/>
              <a:t> of 34</a:t>
            </a:r>
          </a:p>
        </p:txBody>
      </p:sp>
    </p:spTree>
    <p:extLst>
      <p:ext uri="{BB962C8B-B14F-4D97-AF65-F5344CB8AC3E}">
        <p14:creationId xmlns:p14="http://schemas.microsoft.com/office/powerpoint/2010/main" val="4105128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b="1">
                <a:cs typeface="Arial" panose="020B0604020202020204" pitchFamily="34" charset="0"/>
              </a:defRPr>
            </a:lvl1pPr>
          </a:lstStyle>
          <a:p>
            <a:pPr>
              <a:defRPr/>
            </a:pPr>
            <a:endParaRPr lang="en-US"/>
          </a:p>
        </p:txBody>
      </p:sp>
      <p:sp>
        <p:nvSpPr>
          <p:cNvPr id="5" name="Footer Placeholder 4"/>
          <p:cNvSpPr>
            <a:spLocks noGrp="1"/>
          </p:cNvSpPr>
          <p:nvPr>
            <p:ph type="ftr" sz="quarter" idx="11"/>
          </p:nvPr>
        </p:nvSpPr>
        <p:spPr/>
        <p:txBody>
          <a:bodyPr/>
          <a:lstStyle>
            <a:lvl1pPr>
              <a:defRPr b="1">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b="1">
                <a:cs typeface="Arial" panose="020B0604020202020204" pitchFamily="34" charset="0"/>
              </a:defRPr>
            </a:lvl1pPr>
          </a:lstStyle>
          <a:p>
            <a:pPr>
              <a:defRPr/>
            </a:pPr>
            <a:fld id="{69E89368-A8B1-4A3C-9D25-69E32D295535}" type="slidenum">
              <a:rPr lang="en-US" altLang="en-US"/>
              <a:pPr>
                <a:defRPr/>
              </a:pPr>
              <a:t>‹#›</a:t>
            </a:fld>
            <a:r>
              <a:rPr lang="en-US" altLang="en-US"/>
              <a:t> of 34</a:t>
            </a:r>
          </a:p>
        </p:txBody>
      </p:sp>
    </p:spTree>
    <p:extLst>
      <p:ext uri="{BB962C8B-B14F-4D97-AF65-F5344CB8AC3E}">
        <p14:creationId xmlns:p14="http://schemas.microsoft.com/office/powerpoint/2010/main" val="3518543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b="1">
                <a:cs typeface="Arial" panose="020B0604020202020204" pitchFamily="34" charset="0"/>
              </a:defRPr>
            </a:lvl1pPr>
          </a:lstStyle>
          <a:p>
            <a:pPr>
              <a:defRPr/>
            </a:pPr>
            <a:endParaRPr lang="en-US"/>
          </a:p>
        </p:txBody>
      </p:sp>
      <p:sp>
        <p:nvSpPr>
          <p:cNvPr id="5" name="Footer Placeholder 4"/>
          <p:cNvSpPr>
            <a:spLocks noGrp="1"/>
          </p:cNvSpPr>
          <p:nvPr>
            <p:ph type="ftr" sz="quarter" idx="11"/>
          </p:nvPr>
        </p:nvSpPr>
        <p:spPr/>
        <p:txBody>
          <a:bodyPr/>
          <a:lstStyle>
            <a:lvl1pPr>
              <a:defRPr b="1">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b="1">
                <a:cs typeface="Arial" panose="020B0604020202020204" pitchFamily="34" charset="0"/>
              </a:defRPr>
            </a:lvl1pPr>
          </a:lstStyle>
          <a:p>
            <a:pPr>
              <a:defRPr/>
            </a:pPr>
            <a:fld id="{7A43FB8C-A9F3-49CA-AAEF-B5B26F34A79E}" type="slidenum">
              <a:rPr lang="en-US" altLang="en-US"/>
              <a:pPr>
                <a:defRPr/>
              </a:pPr>
              <a:t>‹#›</a:t>
            </a:fld>
            <a:r>
              <a:rPr lang="en-US" altLang="en-US"/>
              <a:t> of 34</a:t>
            </a:r>
          </a:p>
        </p:txBody>
      </p:sp>
    </p:spTree>
    <p:extLst>
      <p:ext uri="{BB962C8B-B14F-4D97-AF65-F5344CB8AC3E}">
        <p14:creationId xmlns:p14="http://schemas.microsoft.com/office/powerpoint/2010/main" val="3016395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b="1">
                <a:cs typeface="Arial" panose="020B0604020202020204" pitchFamily="34" charset="0"/>
              </a:defRPr>
            </a:lvl1pPr>
          </a:lstStyle>
          <a:p>
            <a:pPr>
              <a:defRPr/>
            </a:pPr>
            <a:endParaRPr lang="en-US"/>
          </a:p>
        </p:txBody>
      </p:sp>
      <p:sp>
        <p:nvSpPr>
          <p:cNvPr id="6" name="Footer Placeholder 4"/>
          <p:cNvSpPr>
            <a:spLocks noGrp="1"/>
          </p:cNvSpPr>
          <p:nvPr>
            <p:ph type="ftr" sz="quarter" idx="11"/>
          </p:nvPr>
        </p:nvSpPr>
        <p:spPr/>
        <p:txBody>
          <a:bodyPr/>
          <a:lstStyle>
            <a:lvl1pPr>
              <a:defRPr b="1">
                <a:cs typeface="Arial" panose="020B0604020202020204" pitchFamily="34" charset="0"/>
              </a:defRPr>
            </a:lvl1pPr>
          </a:lstStyle>
          <a:p>
            <a:pPr>
              <a:defRPr/>
            </a:pPr>
            <a:endParaRPr lang="en-US"/>
          </a:p>
        </p:txBody>
      </p:sp>
      <p:sp>
        <p:nvSpPr>
          <p:cNvPr id="7" name="Slide Number Placeholder 5"/>
          <p:cNvSpPr>
            <a:spLocks noGrp="1"/>
          </p:cNvSpPr>
          <p:nvPr>
            <p:ph type="sldNum" sz="quarter" idx="12"/>
          </p:nvPr>
        </p:nvSpPr>
        <p:spPr/>
        <p:txBody>
          <a:bodyPr/>
          <a:lstStyle>
            <a:lvl1pPr>
              <a:defRPr b="1">
                <a:cs typeface="Arial" panose="020B0604020202020204" pitchFamily="34" charset="0"/>
              </a:defRPr>
            </a:lvl1pPr>
          </a:lstStyle>
          <a:p>
            <a:pPr>
              <a:defRPr/>
            </a:pPr>
            <a:fld id="{306AEB06-B285-4361-A207-DD8D98F134D5}" type="slidenum">
              <a:rPr lang="en-US" altLang="en-US"/>
              <a:pPr>
                <a:defRPr/>
              </a:pPr>
              <a:t>‹#›</a:t>
            </a:fld>
            <a:r>
              <a:rPr lang="en-US" altLang="en-US"/>
              <a:t> of 34</a:t>
            </a:r>
          </a:p>
        </p:txBody>
      </p:sp>
    </p:spTree>
    <p:extLst>
      <p:ext uri="{BB962C8B-B14F-4D97-AF65-F5344CB8AC3E}">
        <p14:creationId xmlns:p14="http://schemas.microsoft.com/office/powerpoint/2010/main" val="24356864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b="1">
                <a:cs typeface="Arial" panose="020B0604020202020204" pitchFamily="34" charset="0"/>
              </a:defRPr>
            </a:lvl1pPr>
          </a:lstStyle>
          <a:p>
            <a:pPr>
              <a:defRPr/>
            </a:pPr>
            <a:endParaRPr lang="en-US"/>
          </a:p>
        </p:txBody>
      </p:sp>
      <p:sp>
        <p:nvSpPr>
          <p:cNvPr id="8" name="Footer Placeholder 4"/>
          <p:cNvSpPr>
            <a:spLocks noGrp="1"/>
          </p:cNvSpPr>
          <p:nvPr>
            <p:ph type="ftr" sz="quarter" idx="11"/>
          </p:nvPr>
        </p:nvSpPr>
        <p:spPr/>
        <p:txBody>
          <a:bodyPr/>
          <a:lstStyle>
            <a:lvl1pPr>
              <a:defRPr b="1">
                <a:cs typeface="Arial" panose="020B0604020202020204" pitchFamily="34" charset="0"/>
              </a:defRPr>
            </a:lvl1pPr>
          </a:lstStyle>
          <a:p>
            <a:pPr>
              <a:defRPr/>
            </a:pPr>
            <a:endParaRPr lang="en-US"/>
          </a:p>
        </p:txBody>
      </p:sp>
      <p:sp>
        <p:nvSpPr>
          <p:cNvPr id="9" name="Slide Number Placeholder 5"/>
          <p:cNvSpPr>
            <a:spLocks noGrp="1"/>
          </p:cNvSpPr>
          <p:nvPr>
            <p:ph type="sldNum" sz="quarter" idx="12"/>
          </p:nvPr>
        </p:nvSpPr>
        <p:spPr/>
        <p:txBody>
          <a:bodyPr/>
          <a:lstStyle>
            <a:lvl1pPr>
              <a:defRPr b="1">
                <a:cs typeface="Arial" panose="020B0604020202020204" pitchFamily="34" charset="0"/>
              </a:defRPr>
            </a:lvl1pPr>
          </a:lstStyle>
          <a:p>
            <a:pPr>
              <a:defRPr/>
            </a:pPr>
            <a:fld id="{2793890C-B656-4EFA-A166-17AA8C89C5E7}" type="slidenum">
              <a:rPr lang="en-US" altLang="en-US"/>
              <a:pPr>
                <a:defRPr/>
              </a:pPr>
              <a:t>‹#›</a:t>
            </a:fld>
            <a:r>
              <a:rPr lang="en-US" altLang="en-US"/>
              <a:t> of 34</a:t>
            </a:r>
          </a:p>
        </p:txBody>
      </p:sp>
    </p:spTree>
    <p:extLst>
      <p:ext uri="{BB962C8B-B14F-4D97-AF65-F5344CB8AC3E}">
        <p14:creationId xmlns:p14="http://schemas.microsoft.com/office/powerpoint/2010/main" val="27122476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b="1">
                <a:cs typeface="Arial" panose="020B0604020202020204" pitchFamily="34" charset="0"/>
              </a:defRPr>
            </a:lvl1pPr>
          </a:lstStyle>
          <a:p>
            <a:pPr>
              <a:defRPr/>
            </a:pPr>
            <a:endParaRPr lang="en-US"/>
          </a:p>
        </p:txBody>
      </p:sp>
      <p:sp>
        <p:nvSpPr>
          <p:cNvPr id="4" name="Footer Placeholder 4"/>
          <p:cNvSpPr>
            <a:spLocks noGrp="1"/>
          </p:cNvSpPr>
          <p:nvPr>
            <p:ph type="ftr" sz="quarter" idx="11"/>
          </p:nvPr>
        </p:nvSpPr>
        <p:spPr/>
        <p:txBody>
          <a:bodyPr/>
          <a:lstStyle>
            <a:lvl1pPr>
              <a:defRPr b="1">
                <a:cs typeface="Arial" panose="020B0604020202020204" pitchFamily="34" charset="0"/>
              </a:defRPr>
            </a:lvl1pPr>
          </a:lstStyle>
          <a:p>
            <a:pPr>
              <a:defRPr/>
            </a:pPr>
            <a:endParaRPr lang="en-US"/>
          </a:p>
        </p:txBody>
      </p:sp>
      <p:sp>
        <p:nvSpPr>
          <p:cNvPr id="5" name="Slide Number Placeholder 5"/>
          <p:cNvSpPr>
            <a:spLocks noGrp="1"/>
          </p:cNvSpPr>
          <p:nvPr>
            <p:ph type="sldNum" sz="quarter" idx="12"/>
          </p:nvPr>
        </p:nvSpPr>
        <p:spPr/>
        <p:txBody>
          <a:bodyPr/>
          <a:lstStyle>
            <a:lvl1pPr>
              <a:defRPr b="1">
                <a:cs typeface="Arial" panose="020B0604020202020204" pitchFamily="34" charset="0"/>
              </a:defRPr>
            </a:lvl1pPr>
          </a:lstStyle>
          <a:p>
            <a:pPr>
              <a:defRPr/>
            </a:pPr>
            <a:fld id="{C40E461C-884E-46A6-9E92-4674D4C41153}" type="slidenum">
              <a:rPr lang="en-US" altLang="en-US"/>
              <a:pPr>
                <a:defRPr/>
              </a:pPr>
              <a:t>‹#›</a:t>
            </a:fld>
            <a:r>
              <a:rPr lang="en-US" altLang="en-US"/>
              <a:t> of 34</a:t>
            </a:r>
          </a:p>
        </p:txBody>
      </p:sp>
    </p:spTree>
    <p:extLst>
      <p:ext uri="{BB962C8B-B14F-4D97-AF65-F5344CB8AC3E}">
        <p14:creationId xmlns:p14="http://schemas.microsoft.com/office/powerpoint/2010/main" val="38226564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b="1">
                <a:cs typeface="Arial" panose="020B0604020202020204" pitchFamily="34" charset="0"/>
              </a:defRPr>
            </a:lvl1pPr>
          </a:lstStyle>
          <a:p>
            <a:pPr>
              <a:defRPr/>
            </a:pPr>
            <a:endParaRPr lang="en-US"/>
          </a:p>
        </p:txBody>
      </p:sp>
      <p:sp>
        <p:nvSpPr>
          <p:cNvPr id="3" name="Footer Placeholder 4"/>
          <p:cNvSpPr>
            <a:spLocks noGrp="1"/>
          </p:cNvSpPr>
          <p:nvPr>
            <p:ph type="ftr" sz="quarter" idx="11"/>
          </p:nvPr>
        </p:nvSpPr>
        <p:spPr/>
        <p:txBody>
          <a:bodyPr/>
          <a:lstStyle>
            <a:lvl1pPr>
              <a:defRPr b="1">
                <a:cs typeface="Arial" panose="020B0604020202020204" pitchFamily="34" charset="0"/>
              </a:defRPr>
            </a:lvl1pPr>
          </a:lstStyle>
          <a:p>
            <a:pPr>
              <a:defRPr/>
            </a:pPr>
            <a:endParaRPr lang="en-US"/>
          </a:p>
        </p:txBody>
      </p:sp>
      <p:sp>
        <p:nvSpPr>
          <p:cNvPr id="4" name="Slide Number Placeholder 5"/>
          <p:cNvSpPr>
            <a:spLocks noGrp="1"/>
          </p:cNvSpPr>
          <p:nvPr>
            <p:ph type="sldNum" sz="quarter" idx="12"/>
          </p:nvPr>
        </p:nvSpPr>
        <p:spPr/>
        <p:txBody>
          <a:bodyPr/>
          <a:lstStyle>
            <a:lvl1pPr>
              <a:defRPr b="1">
                <a:cs typeface="Arial" panose="020B0604020202020204" pitchFamily="34" charset="0"/>
              </a:defRPr>
            </a:lvl1pPr>
          </a:lstStyle>
          <a:p>
            <a:pPr>
              <a:defRPr/>
            </a:pPr>
            <a:fld id="{7B3F3EDC-6AE8-4624-B6EE-CE36FBF382C6}" type="slidenum">
              <a:rPr lang="en-US" altLang="en-US"/>
              <a:pPr>
                <a:defRPr/>
              </a:pPr>
              <a:t>‹#›</a:t>
            </a:fld>
            <a:r>
              <a:rPr lang="en-US" altLang="en-US"/>
              <a:t> of 34</a:t>
            </a:r>
          </a:p>
        </p:txBody>
      </p:sp>
    </p:spTree>
    <p:extLst>
      <p:ext uri="{BB962C8B-B14F-4D97-AF65-F5344CB8AC3E}">
        <p14:creationId xmlns:p14="http://schemas.microsoft.com/office/powerpoint/2010/main" val="264146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541A65EA-9EF0-4286-80CB-28A57D2DF50E}" type="slidenum">
              <a:rPr lang="en-US" altLang="en-US"/>
              <a:pPr>
                <a:defRPr/>
              </a:pPr>
              <a:t>‹#›</a:t>
            </a:fld>
            <a:r>
              <a:rPr lang="en-US" altLang="en-US"/>
              <a:t> of 34</a:t>
            </a:r>
          </a:p>
        </p:txBody>
      </p:sp>
    </p:spTree>
    <p:extLst>
      <p:ext uri="{BB962C8B-B14F-4D97-AF65-F5344CB8AC3E}">
        <p14:creationId xmlns:p14="http://schemas.microsoft.com/office/powerpoint/2010/main" val="31533957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b="1">
                <a:cs typeface="Arial" panose="020B0604020202020204" pitchFamily="34" charset="0"/>
              </a:defRPr>
            </a:lvl1pPr>
          </a:lstStyle>
          <a:p>
            <a:pPr>
              <a:defRPr/>
            </a:pPr>
            <a:endParaRPr lang="en-US"/>
          </a:p>
        </p:txBody>
      </p:sp>
      <p:sp>
        <p:nvSpPr>
          <p:cNvPr id="6" name="Footer Placeholder 4"/>
          <p:cNvSpPr>
            <a:spLocks noGrp="1"/>
          </p:cNvSpPr>
          <p:nvPr>
            <p:ph type="ftr" sz="quarter" idx="11"/>
          </p:nvPr>
        </p:nvSpPr>
        <p:spPr/>
        <p:txBody>
          <a:bodyPr/>
          <a:lstStyle>
            <a:lvl1pPr>
              <a:defRPr b="1">
                <a:cs typeface="Arial" panose="020B0604020202020204" pitchFamily="34" charset="0"/>
              </a:defRPr>
            </a:lvl1pPr>
          </a:lstStyle>
          <a:p>
            <a:pPr>
              <a:defRPr/>
            </a:pPr>
            <a:endParaRPr lang="en-US"/>
          </a:p>
        </p:txBody>
      </p:sp>
      <p:sp>
        <p:nvSpPr>
          <p:cNvPr id="7" name="Slide Number Placeholder 5"/>
          <p:cNvSpPr>
            <a:spLocks noGrp="1"/>
          </p:cNvSpPr>
          <p:nvPr>
            <p:ph type="sldNum" sz="quarter" idx="12"/>
          </p:nvPr>
        </p:nvSpPr>
        <p:spPr/>
        <p:txBody>
          <a:bodyPr/>
          <a:lstStyle>
            <a:lvl1pPr>
              <a:defRPr b="1">
                <a:cs typeface="Arial" panose="020B0604020202020204" pitchFamily="34" charset="0"/>
              </a:defRPr>
            </a:lvl1pPr>
          </a:lstStyle>
          <a:p>
            <a:pPr>
              <a:defRPr/>
            </a:pPr>
            <a:fld id="{4CF6F87B-AB57-4DB3-BD4A-1A23FFA68D4F}" type="slidenum">
              <a:rPr lang="en-US" altLang="en-US"/>
              <a:pPr>
                <a:defRPr/>
              </a:pPr>
              <a:t>‹#›</a:t>
            </a:fld>
            <a:r>
              <a:rPr lang="en-US" altLang="en-US"/>
              <a:t> of 34</a:t>
            </a:r>
          </a:p>
        </p:txBody>
      </p:sp>
    </p:spTree>
    <p:extLst>
      <p:ext uri="{BB962C8B-B14F-4D97-AF65-F5344CB8AC3E}">
        <p14:creationId xmlns:p14="http://schemas.microsoft.com/office/powerpoint/2010/main" val="667842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b="1">
                <a:cs typeface="Arial" panose="020B0604020202020204" pitchFamily="34" charset="0"/>
              </a:defRPr>
            </a:lvl1pPr>
          </a:lstStyle>
          <a:p>
            <a:pPr>
              <a:defRPr/>
            </a:pPr>
            <a:endParaRPr lang="en-US"/>
          </a:p>
        </p:txBody>
      </p:sp>
      <p:sp>
        <p:nvSpPr>
          <p:cNvPr id="6" name="Footer Placeholder 4"/>
          <p:cNvSpPr>
            <a:spLocks noGrp="1"/>
          </p:cNvSpPr>
          <p:nvPr>
            <p:ph type="ftr" sz="quarter" idx="11"/>
          </p:nvPr>
        </p:nvSpPr>
        <p:spPr/>
        <p:txBody>
          <a:bodyPr/>
          <a:lstStyle>
            <a:lvl1pPr>
              <a:defRPr b="1">
                <a:cs typeface="Arial" panose="020B0604020202020204" pitchFamily="34" charset="0"/>
              </a:defRPr>
            </a:lvl1pPr>
          </a:lstStyle>
          <a:p>
            <a:pPr>
              <a:defRPr/>
            </a:pPr>
            <a:endParaRPr lang="en-US"/>
          </a:p>
        </p:txBody>
      </p:sp>
      <p:sp>
        <p:nvSpPr>
          <p:cNvPr id="7" name="Slide Number Placeholder 5"/>
          <p:cNvSpPr>
            <a:spLocks noGrp="1"/>
          </p:cNvSpPr>
          <p:nvPr>
            <p:ph type="sldNum" sz="quarter" idx="12"/>
          </p:nvPr>
        </p:nvSpPr>
        <p:spPr/>
        <p:txBody>
          <a:bodyPr/>
          <a:lstStyle>
            <a:lvl1pPr>
              <a:defRPr b="1">
                <a:cs typeface="Arial" panose="020B0604020202020204" pitchFamily="34" charset="0"/>
              </a:defRPr>
            </a:lvl1pPr>
          </a:lstStyle>
          <a:p>
            <a:pPr>
              <a:defRPr/>
            </a:pPr>
            <a:fld id="{704C0753-A0D0-400C-9792-AC739D95F947}" type="slidenum">
              <a:rPr lang="en-US" altLang="en-US"/>
              <a:pPr>
                <a:defRPr/>
              </a:pPr>
              <a:t>‹#›</a:t>
            </a:fld>
            <a:r>
              <a:rPr lang="en-US" altLang="en-US"/>
              <a:t> of 34</a:t>
            </a:r>
          </a:p>
        </p:txBody>
      </p:sp>
    </p:spTree>
    <p:extLst>
      <p:ext uri="{BB962C8B-B14F-4D97-AF65-F5344CB8AC3E}">
        <p14:creationId xmlns:p14="http://schemas.microsoft.com/office/powerpoint/2010/main" val="29539521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b="1">
                <a:cs typeface="Arial" panose="020B0604020202020204" pitchFamily="34" charset="0"/>
              </a:defRPr>
            </a:lvl1pPr>
          </a:lstStyle>
          <a:p>
            <a:pPr>
              <a:defRPr/>
            </a:pPr>
            <a:endParaRPr lang="en-US"/>
          </a:p>
        </p:txBody>
      </p:sp>
      <p:sp>
        <p:nvSpPr>
          <p:cNvPr id="5" name="Footer Placeholder 4"/>
          <p:cNvSpPr>
            <a:spLocks noGrp="1"/>
          </p:cNvSpPr>
          <p:nvPr>
            <p:ph type="ftr" sz="quarter" idx="11"/>
          </p:nvPr>
        </p:nvSpPr>
        <p:spPr/>
        <p:txBody>
          <a:bodyPr/>
          <a:lstStyle>
            <a:lvl1pPr>
              <a:defRPr b="1">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b="1">
                <a:cs typeface="Arial" panose="020B0604020202020204" pitchFamily="34" charset="0"/>
              </a:defRPr>
            </a:lvl1pPr>
          </a:lstStyle>
          <a:p>
            <a:pPr>
              <a:defRPr/>
            </a:pPr>
            <a:fld id="{BD07EC21-FBD6-49C5-A85A-9E9F18EE513A}" type="slidenum">
              <a:rPr lang="en-US" altLang="en-US"/>
              <a:pPr>
                <a:defRPr/>
              </a:pPr>
              <a:t>‹#›</a:t>
            </a:fld>
            <a:r>
              <a:rPr lang="en-US" altLang="en-US"/>
              <a:t> of 34</a:t>
            </a:r>
          </a:p>
        </p:txBody>
      </p:sp>
    </p:spTree>
    <p:extLst>
      <p:ext uri="{BB962C8B-B14F-4D97-AF65-F5344CB8AC3E}">
        <p14:creationId xmlns:p14="http://schemas.microsoft.com/office/powerpoint/2010/main" val="18710610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b="1">
                <a:cs typeface="Arial" panose="020B0604020202020204" pitchFamily="34" charset="0"/>
              </a:defRPr>
            </a:lvl1pPr>
          </a:lstStyle>
          <a:p>
            <a:pPr>
              <a:defRPr/>
            </a:pPr>
            <a:endParaRPr lang="en-US"/>
          </a:p>
        </p:txBody>
      </p:sp>
      <p:sp>
        <p:nvSpPr>
          <p:cNvPr id="5" name="Footer Placeholder 4"/>
          <p:cNvSpPr>
            <a:spLocks noGrp="1"/>
          </p:cNvSpPr>
          <p:nvPr>
            <p:ph type="ftr" sz="quarter" idx="11"/>
          </p:nvPr>
        </p:nvSpPr>
        <p:spPr/>
        <p:txBody>
          <a:bodyPr/>
          <a:lstStyle>
            <a:lvl1pPr>
              <a:defRPr b="1">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b="1">
                <a:cs typeface="Arial" panose="020B0604020202020204" pitchFamily="34" charset="0"/>
              </a:defRPr>
            </a:lvl1pPr>
          </a:lstStyle>
          <a:p>
            <a:pPr>
              <a:defRPr/>
            </a:pPr>
            <a:fld id="{233D3D9D-75B1-40FD-92A9-F2480A0B22C6}" type="slidenum">
              <a:rPr lang="en-US" altLang="en-US"/>
              <a:pPr>
                <a:defRPr/>
              </a:pPr>
              <a:t>‹#›</a:t>
            </a:fld>
            <a:r>
              <a:rPr lang="en-US" altLang="en-US"/>
              <a:t> of 34</a:t>
            </a:r>
          </a:p>
        </p:txBody>
      </p:sp>
    </p:spTree>
    <p:extLst>
      <p:ext uri="{BB962C8B-B14F-4D97-AF65-F5344CB8AC3E}">
        <p14:creationId xmlns:p14="http://schemas.microsoft.com/office/powerpoint/2010/main" val="16717240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757238" y="44450"/>
            <a:ext cx="8382000" cy="1860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0"/>
          <p:cNvSpPr>
            <a:spLocks noGrp="1" noChangeArrowheads="1"/>
          </p:cNvSpPr>
          <p:nvPr>
            <p:ph type="sldNum" sz="quarter" idx="10"/>
          </p:nvPr>
        </p:nvSpPr>
        <p:spPr/>
        <p:txBody>
          <a:bodyPr/>
          <a:lstStyle>
            <a:lvl1pPr>
              <a:defRPr b="1">
                <a:cs typeface="Arial" panose="020B0604020202020204" pitchFamily="34" charset="0"/>
              </a:defRPr>
            </a:lvl1pPr>
          </a:lstStyle>
          <a:p>
            <a:pPr>
              <a:defRPr/>
            </a:pPr>
            <a:fld id="{D2A87F7B-B66F-4D5C-B203-32866636FB5F}" type="slidenum">
              <a:rPr lang="en-US" altLang="en-US"/>
              <a:pPr>
                <a:defRPr/>
              </a:pPr>
              <a:t>‹#›</a:t>
            </a:fld>
            <a:r>
              <a:rPr lang="en-US" altLang="en-US"/>
              <a:t> of 34</a:t>
            </a:r>
          </a:p>
        </p:txBody>
      </p:sp>
    </p:spTree>
    <p:extLst>
      <p:ext uri="{BB962C8B-B14F-4D97-AF65-F5344CB8AC3E}">
        <p14:creationId xmlns:p14="http://schemas.microsoft.com/office/powerpoint/2010/main" val="3585878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FB26C6E8-093E-4F6D-AE07-59A960551033}" type="slidenum">
              <a:rPr lang="en-US" altLang="en-US"/>
              <a:pPr>
                <a:defRPr/>
              </a:pPr>
              <a:t>‹#›</a:t>
            </a:fld>
            <a:r>
              <a:rPr lang="en-US" altLang="en-US"/>
              <a:t> of 34</a:t>
            </a:r>
          </a:p>
        </p:txBody>
      </p:sp>
    </p:spTree>
    <p:extLst>
      <p:ext uri="{BB962C8B-B14F-4D97-AF65-F5344CB8AC3E}">
        <p14:creationId xmlns:p14="http://schemas.microsoft.com/office/powerpoint/2010/main" val="2748586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smtClean="0"/>
            </a:lvl1pPr>
          </a:lstStyle>
          <a:p>
            <a:pPr>
              <a:defRPr/>
            </a:pPr>
            <a:fld id="{AC2DFFD7-CF49-4AE9-8388-1D08118CBCE1}" type="slidenum">
              <a:rPr lang="en-US" altLang="en-US"/>
              <a:pPr>
                <a:defRPr/>
              </a:pPr>
              <a:t>‹#›</a:t>
            </a:fld>
            <a:r>
              <a:rPr lang="en-US" altLang="en-US"/>
              <a:t> of 34</a:t>
            </a:r>
          </a:p>
        </p:txBody>
      </p:sp>
    </p:spTree>
    <p:extLst>
      <p:ext uri="{BB962C8B-B14F-4D97-AF65-F5344CB8AC3E}">
        <p14:creationId xmlns:p14="http://schemas.microsoft.com/office/powerpoint/2010/main" val="522881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smtClean="0"/>
            </a:lvl1pPr>
          </a:lstStyle>
          <a:p>
            <a:pPr>
              <a:defRPr/>
            </a:pPr>
            <a:fld id="{D260F2F5-96F1-4325-9119-6A5EDB589A0F}" type="slidenum">
              <a:rPr lang="en-US" altLang="en-US"/>
              <a:pPr>
                <a:defRPr/>
              </a:pPr>
              <a:t>‹#›</a:t>
            </a:fld>
            <a:r>
              <a:rPr lang="en-US" altLang="en-US"/>
              <a:t> of 34</a:t>
            </a:r>
          </a:p>
        </p:txBody>
      </p:sp>
    </p:spTree>
    <p:extLst>
      <p:ext uri="{BB962C8B-B14F-4D97-AF65-F5344CB8AC3E}">
        <p14:creationId xmlns:p14="http://schemas.microsoft.com/office/powerpoint/2010/main" val="375591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smtClean="0"/>
            </a:lvl1pPr>
          </a:lstStyle>
          <a:p>
            <a:pPr>
              <a:defRPr/>
            </a:pPr>
            <a:fld id="{5C9724F9-7A6A-4EFD-B447-B6AAE10F7384}" type="slidenum">
              <a:rPr lang="en-US" altLang="en-US"/>
              <a:pPr>
                <a:defRPr/>
              </a:pPr>
              <a:t>‹#›</a:t>
            </a:fld>
            <a:r>
              <a:rPr lang="en-US" altLang="en-US"/>
              <a:t> of 34</a:t>
            </a:r>
          </a:p>
        </p:txBody>
      </p:sp>
    </p:spTree>
    <p:extLst>
      <p:ext uri="{BB962C8B-B14F-4D97-AF65-F5344CB8AC3E}">
        <p14:creationId xmlns:p14="http://schemas.microsoft.com/office/powerpoint/2010/main" val="3614484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smtClean="0"/>
            </a:lvl1pPr>
          </a:lstStyle>
          <a:p>
            <a:pPr>
              <a:defRPr/>
            </a:pPr>
            <a:fld id="{7CE1203A-FB21-41AC-B948-CF12F4C107D5}" type="slidenum">
              <a:rPr lang="en-US" altLang="en-US"/>
              <a:pPr>
                <a:defRPr/>
              </a:pPr>
              <a:t>‹#›</a:t>
            </a:fld>
            <a:r>
              <a:rPr lang="en-US" altLang="en-US"/>
              <a:t> of 34</a:t>
            </a:r>
          </a:p>
        </p:txBody>
      </p:sp>
    </p:spTree>
    <p:extLst>
      <p:ext uri="{BB962C8B-B14F-4D97-AF65-F5344CB8AC3E}">
        <p14:creationId xmlns:p14="http://schemas.microsoft.com/office/powerpoint/2010/main" val="270284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smtClean="0"/>
            </a:lvl1pPr>
          </a:lstStyle>
          <a:p>
            <a:pPr>
              <a:defRPr/>
            </a:pPr>
            <a:fld id="{2FF7E64C-C05E-4AAB-8E72-5596720044DF}" type="slidenum">
              <a:rPr lang="en-US" altLang="en-US"/>
              <a:pPr>
                <a:defRPr/>
              </a:pPr>
              <a:t>‹#›</a:t>
            </a:fld>
            <a:r>
              <a:rPr lang="en-US" altLang="en-US"/>
              <a:t> of 34</a:t>
            </a:r>
          </a:p>
        </p:txBody>
      </p:sp>
    </p:spTree>
    <p:extLst>
      <p:ext uri="{BB962C8B-B14F-4D97-AF65-F5344CB8AC3E}">
        <p14:creationId xmlns:p14="http://schemas.microsoft.com/office/powerpoint/2010/main" val="2517026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smtClean="0"/>
            </a:lvl1pPr>
          </a:lstStyle>
          <a:p>
            <a:pPr>
              <a:defRPr/>
            </a:pPr>
            <a:fld id="{E9088D2A-C9DA-4AC2-ABCB-F84C10AFD383}" type="slidenum">
              <a:rPr lang="en-US" altLang="en-US"/>
              <a:pPr>
                <a:defRPr/>
              </a:pPr>
              <a:t>‹#›</a:t>
            </a:fld>
            <a:r>
              <a:rPr lang="en-US" altLang="en-US"/>
              <a:t> of 34</a:t>
            </a:r>
          </a:p>
        </p:txBody>
      </p:sp>
    </p:spTree>
    <p:extLst>
      <p:ext uri="{BB962C8B-B14F-4D97-AF65-F5344CB8AC3E}">
        <p14:creationId xmlns:p14="http://schemas.microsoft.com/office/powerpoint/2010/main" val="4148495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spcBef>
                <a:spcPct val="50000"/>
              </a:spcBef>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spcBef>
                <a:spcPct val="50000"/>
              </a:spcBef>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spcBef>
                <a:spcPct val="50000"/>
              </a:spcBef>
              <a:defRPr sz="1200" smtClean="0">
                <a:solidFill>
                  <a:srgbClr val="898989"/>
                </a:solidFill>
              </a:defRPr>
            </a:lvl1pPr>
          </a:lstStyle>
          <a:p>
            <a:pPr>
              <a:defRPr/>
            </a:pPr>
            <a:fld id="{640F57C0-2D7C-45F4-A375-9D21AE5024AD}" type="slidenum">
              <a:rPr lang="en-US" altLang="en-US"/>
              <a:pPr>
                <a:defRPr/>
              </a:pPr>
              <a:t>‹#›</a:t>
            </a:fld>
            <a:r>
              <a:rPr lang="en-US" altLang="en-US"/>
              <a:t> of 34</a:t>
            </a:r>
          </a:p>
        </p:txBody>
      </p:sp>
      <p:sp>
        <p:nvSpPr>
          <p:cNvPr id="1031" name="Rectangle 31"/>
          <p:cNvSpPr>
            <a:spLocks noChangeArrowheads="1"/>
          </p:cNvSpPr>
          <p:nvPr userDrawn="1"/>
        </p:nvSpPr>
        <p:spPr bwMode="auto">
          <a:xfrm>
            <a:off x="685800" y="685800"/>
            <a:ext cx="7315200" cy="152400"/>
          </a:xfrm>
          <a:prstGeom prst="rect">
            <a:avLst/>
          </a:prstGeom>
          <a:solidFill>
            <a:srgbClr val="E7E4CB"/>
          </a:solidFill>
          <a:ln>
            <a:noFill/>
          </a:ln>
          <a:extLst/>
        </p:spPr>
        <p:txBody>
          <a:bodyPr wrap="none" anchor="ctr"/>
          <a:lstStyle>
            <a:lvl1pPr>
              <a:spcBef>
                <a:spcPct val="50000"/>
              </a:spcBef>
              <a:defRPr>
                <a:solidFill>
                  <a:schemeClr val="folHlink"/>
                </a:solidFill>
                <a:latin typeface="Helvetica" panose="020B0604020202020204" pitchFamily="34" charset="0"/>
              </a:defRPr>
            </a:lvl1pPr>
            <a:lvl2pPr marL="742950" indent="-285750">
              <a:spcBef>
                <a:spcPct val="50000"/>
              </a:spcBef>
              <a:defRPr>
                <a:solidFill>
                  <a:schemeClr val="folHlink"/>
                </a:solidFill>
                <a:latin typeface="Helvetica" panose="020B0604020202020204" pitchFamily="34" charset="0"/>
              </a:defRPr>
            </a:lvl2pPr>
            <a:lvl3pPr marL="1143000" indent="-228600">
              <a:spcBef>
                <a:spcPct val="50000"/>
              </a:spcBef>
              <a:defRPr>
                <a:solidFill>
                  <a:schemeClr val="folHlink"/>
                </a:solidFill>
                <a:latin typeface="Helvetica" panose="020B0604020202020204" pitchFamily="34" charset="0"/>
              </a:defRPr>
            </a:lvl3pPr>
            <a:lvl4pPr marL="1600200" indent="-228600">
              <a:spcBef>
                <a:spcPct val="50000"/>
              </a:spcBef>
              <a:defRPr>
                <a:solidFill>
                  <a:schemeClr val="folHlink"/>
                </a:solidFill>
                <a:latin typeface="Helvetica" panose="020B0604020202020204" pitchFamily="34" charset="0"/>
              </a:defRPr>
            </a:lvl4pPr>
            <a:lvl5pPr marL="2057400" indent="-228600">
              <a:spcBef>
                <a:spcPct val="50000"/>
              </a:spcBef>
              <a:defRPr>
                <a:solidFill>
                  <a:schemeClr val="folHlink"/>
                </a:solidFill>
                <a:latin typeface="Helvetica" panose="020B0604020202020204" pitchFamily="34" charset="0"/>
              </a:defRPr>
            </a:lvl5pPr>
            <a:lvl6pPr marL="2514600" indent="-228600" eaLnBrk="0" fontAlgn="base" hangingPunct="0">
              <a:spcBef>
                <a:spcPct val="50000"/>
              </a:spcBef>
              <a:spcAft>
                <a:spcPct val="0"/>
              </a:spcAft>
              <a:defRPr>
                <a:solidFill>
                  <a:schemeClr val="folHlink"/>
                </a:solidFill>
                <a:latin typeface="Helvetica" panose="020B0604020202020204" pitchFamily="34" charset="0"/>
              </a:defRPr>
            </a:lvl6pPr>
            <a:lvl7pPr marL="2971800" indent="-228600" eaLnBrk="0" fontAlgn="base" hangingPunct="0">
              <a:spcBef>
                <a:spcPct val="50000"/>
              </a:spcBef>
              <a:spcAft>
                <a:spcPct val="0"/>
              </a:spcAft>
              <a:defRPr>
                <a:solidFill>
                  <a:schemeClr val="folHlink"/>
                </a:solidFill>
                <a:latin typeface="Helvetica" panose="020B0604020202020204" pitchFamily="34" charset="0"/>
              </a:defRPr>
            </a:lvl7pPr>
            <a:lvl8pPr marL="3429000" indent="-228600" eaLnBrk="0" fontAlgn="base" hangingPunct="0">
              <a:spcBef>
                <a:spcPct val="50000"/>
              </a:spcBef>
              <a:spcAft>
                <a:spcPct val="0"/>
              </a:spcAft>
              <a:defRPr>
                <a:solidFill>
                  <a:schemeClr val="folHlink"/>
                </a:solidFill>
                <a:latin typeface="Helvetica" panose="020B0604020202020204" pitchFamily="34" charset="0"/>
              </a:defRPr>
            </a:lvl8pPr>
            <a:lvl9pPr marL="3886200" indent="-228600" eaLnBrk="0" fontAlgn="base" hangingPunct="0">
              <a:spcBef>
                <a:spcPct val="50000"/>
              </a:spcBef>
              <a:spcAft>
                <a:spcPct val="0"/>
              </a:spcAft>
              <a:defRPr>
                <a:solidFill>
                  <a:schemeClr val="folHlink"/>
                </a:solidFill>
                <a:latin typeface="Helvetica" panose="020B0604020202020204" pitchFamily="34" charset="0"/>
              </a:defRPr>
            </a:lvl9pPr>
          </a:lstStyle>
          <a:p>
            <a:pPr eaLnBrk="1" hangingPunct="1">
              <a:defRPr/>
            </a:pPr>
            <a:endParaRPr lang="en-US" altLang="en-US"/>
          </a:p>
        </p:txBody>
      </p:sp>
      <p:sp>
        <p:nvSpPr>
          <p:cNvPr id="1032" name="Rectangle 32"/>
          <p:cNvSpPr>
            <a:spLocks noChangeArrowheads="1"/>
          </p:cNvSpPr>
          <p:nvPr userDrawn="1"/>
        </p:nvSpPr>
        <p:spPr bwMode="auto">
          <a:xfrm>
            <a:off x="228600" y="6629400"/>
            <a:ext cx="8686800" cy="228600"/>
          </a:xfrm>
          <a:prstGeom prst="rect">
            <a:avLst/>
          </a:prstGeom>
          <a:noFill/>
          <a:ln>
            <a:noFill/>
          </a:ln>
          <a:extLst/>
        </p:spPr>
        <p:txBody>
          <a:bodyPr anchor="ctr"/>
          <a:lstStyle>
            <a:lvl1pPr>
              <a:spcBef>
                <a:spcPct val="50000"/>
              </a:spcBef>
              <a:defRPr>
                <a:solidFill>
                  <a:schemeClr val="folHlink"/>
                </a:solidFill>
                <a:latin typeface="Helvetica" panose="020B0604020202020204" pitchFamily="34" charset="0"/>
              </a:defRPr>
            </a:lvl1pPr>
            <a:lvl2pPr marL="742950" indent="-285750">
              <a:spcBef>
                <a:spcPct val="50000"/>
              </a:spcBef>
              <a:defRPr>
                <a:solidFill>
                  <a:schemeClr val="folHlink"/>
                </a:solidFill>
                <a:latin typeface="Helvetica" panose="020B0604020202020204" pitchFamily="34" charset="0"/>
              </a:defRPr>
            </a:lvl2pPr>
            <a:lvl3pPr marL="1143000" indent="-228600">
              <a:spcBef>
                <a:spcPct val="50000"/>
              </a:spcBef>
              <a:defRPr>
                <a:solidFill>
                  <a:schemeClr val="folHlink"/>
                </a:solidFill>
                <a:latin typeface="Helvetica" panose="020B0604020202020204" pitchFamily="34" charset="0"/>
              </a:defRPr>
            </a:lvl3pPr>
            <a:lvl4pPr marL="1600200" indent="-228600">
              <a:spcBef>
                <a:spcPct val="50000"/>
              </a:spcBef>
              <a:defRPr>
                <a:solidFill>
                  <a:schemeClr val="folHlink"/>
                </a:solidFill>
                <a:latin typeface="Helvetica" panose="020B0604020202020204" pitchFamily="34" charset="0"/>
              </a:defRPr>
            </a:lvl4pPr>
            <a:lvl5pPr marL="2057400" indent="-228600">
              <a:spcBef>
                <a:spcPct val="50000"/>
              </a:spcBef>
              <a:defRPr>
                <a:solidFill>
                  <a:schemeClr val="folHlink"/>
                </a:solidFill>
                <a:latin typeface="Helvetica" panose="020B0604020202020204" pitchFamily="34" charset="0"/>
              </a:defRPr>
            </a:lvl5pPr>
            <a:lvl6pPr marL="2514600" indent="-228600" eaLnBrk="0" fontAlgn="base" hangingPunct="0">
              <a:spcBef>
                <a:spcPct val="50000"/>
              </a:spcBef>
              <a:spcAft>
                <a:spcPct val="0"/>
              </a:spcAft>
              <a:defRPr>
                <a:solidFill>
                  <a:schemeClr val="folHlink"/>
                </a:solidFill>
                <a:latin typeface="Helvetica" panose="020B0604020202020204" pitchFamily="34" charset="0"/>
              </a:defRPr>
            </a:lvl6pPr>
            <a:lvl7pPr marL="2971800" indent="-228600" eaLnBrk="0" fontAlgn="base" hangingPunct="0">
              <a:spcBef>
                <a:spcPct val="50000"/>
              </a:spcBef>
              <a:spcAft>
                <a:spcPct val="0"/>
              </a:spcAft>
              <a:defRPr>
                <a:solidFill>
                  <a:schemeClr val="folHlink"/>
                </a:solidFill>
                <a:latin typeface="Helvetica" panose="020B0604020202020204" pitchFamily="34" charset="0"/>
              </a:defRPr>
            </a:lvl7pPr>
            <a:lvl8pPr marL="3429000" indent="-228600" eaLnBrk="0" fontAlgn="base" hangingPunct="0">
              <a:spcBef>
                <a:spcPct val="50000"/>
              </a:spcBef>
              <a:spcAft>
                <a:spcPct val="0"/>
              </a:spcAft>
              <a:defRPr>
                <a:solidFill>
                  <a:schemeClr val="folHlink"/>
                </a:solidFill>
                <a:latin typeface="Helvetica" panose="020B0604020202020204" pitchFamily="34" charset="0"/>
              </a:defRPr>
            </a:lvl8pPr>
            <a:lvl9pPr marL="3886200" indent="-228600" eaLnBrk="0" fontAlgn="base" hangingPunct="0">
              <a:spcBef>
                <a:spcPct val="50000"/>
              </a:spcBef>
              <a:spcAft>
                <a:spcPct val="0"/>
              </a:spcAft>
              <a:defRPr>
                <a:solidFill>
                  <a:schemeClr val="folHlink"/>
                </a:solidFill>
                <a:latin typeface="Helvetica" panose="020B0604020202020204" pitchFamily="34" charset="0"/>
              </a:defRPr>
            </a:lvl9pPr>
          </a:lstStyle>
          <a:p>
            <a:pPr algn="ctr">
              <a:spcBef>
                <a:spcPct val="0"/>
              </a:spcBef>
              <a:defRPr/>
            </a:pPr>
            <a:r>
              <a:rPr lang="en-US" altLang="en-US" sz="1200">
                <a:solidFill>
                  <a:schemeClr val="bg2"/>
                </a:solidFill>
                <a:latin typeface="Arial" panose="020B0604020202020204" pitchFamily="34" charset="0"/>
              </a:rPr>
              <a:t>© 2007 Prentice Hall Business Publishing   Principles of Economics 8e by Case and Fair</a:t>
            </a:r>
          </a:p>
        </p:txBody>
      </p:sp>
    </p:spTree>
  </p:cSld>
  <p:clrMap bg1="lt1" tx1="dk1" bg2="lt2" tx2="dk2" accent1="accent1" accent2="accent2" accent3="accent3" accent4="accent4" accent5="accent5" accent6="accent6" hlink="hlink" folHlink="folHlink"/>
  <p:sldLayoutIdLst>
    <p:sldLayoutId id="2147484694" r:id="rId1"/>
    <p:sldLayoutId id="2147484695" r:id="rId2"/>
    <p:sldLayoutId id="2147484696" r:id="rId3"/>
    <p:sldLayoutId id="2147484697" r:id="rId4"/>
    <p:sldLayoutId id="2147484698" r:id="rId5"/>
    <p:sldLayoutId id="2147484699" r:id="rId6"/>
    <p:sldLayoutId id="2147484700" r:id="rId7"/>
    <p:sldLayoutId id="2147484701" r:id="rId8"/>
    <p:sldLayoutId id="2147484702" r:id="rId9"/>
    <p:sldLayoutId id="2147484703" r:id="rId10"/>
    <p:sldLayoutId id="2147484704" r:id="rId11"/>
    <p:sldLayoutId id="2147484705"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nodeType="afterGroup">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500"/>
                                        <p:tgtEl>
                                          <p:spTgt spid="3">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left)">
                                      <p:cBhvr>
                                        <p:cTn id="18" dur="500"/>
                                        <p:tgtEl>
                                          <p:spTgt spid="3">
                                            <p:txEl>
                                              <p:pRg st="2" end="2"/>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left)">
                                      <p:cBhvr>
                                        <p:cTn id="21" dur="500"/>
                                        <p:tgtEl>
                                          <p:spTgt spid="3">
                                            <p:txEl>
                                              <p:pRg st="3" end="3"/>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bldLvl="2" autoUpdateAnimBg="0" advAuto="0">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spcBef>
                <a:spcPct val="50000"/>
              </a:spcBef>
              <a:defRPr sz="1200" b="0">
                <a:solidFill>
                  <a:prstClr val="black">
                    <a:tint val="75000"/>
                  </a:prstClr>
                </a:solidFill>
                <a:cs typeface="+mn-cs"/>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spcBef>
                <a:spcPct val="50000"/>
              </a:spcBef>
              <a:defRPr sz="1200" b="0">
                <a:solidFill>
                  <a:prstClr val="black">
                    <a:tint val="75000"/>
                  </a:prstClr>
                </a:solidFill>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spcBef>
                <a:spcPct val="50000"/>
              </a:spcBef>
              <a:defRPr sz="1200" b="0">
                <a:solidFill>
                  <a:srgbClr val="898989"/>
                </a:solidFill>
                <a:cs typeface="+mn-cs"/>
              </a:defRPr>
            </a:lvl1pPr>
          </a:lstStyle>
          <a:p>
            <a:pPr>
              <a:defRPr/>
            </a:pPr>
            <a:fld id="{E98C492F-DC4E-4759-A696-B91CFF525D49}" type="slidenum">
              <a:rPr lang="en-US" altLang="en-US"/>
              <a:pPr>
                <a:defRPr/>
              </a:pPr>
              <a:t>‹#›</a:t>
            </a:fld>
            <a:r>
              <a:rPr lang="en-US" altLang="en-US"/>
              <a:t> of 34</a:t>
            </a:r>
          </a:p>
        </p:txBody>
      </p:sp>
      <p:sp>
        <p:nvSpPr>
          <p:cNvPr id="1031" name="Rectangle 31"/>
          <p:cNvSpPr>
            <a:spLocks noChangeArrowheads="1"/>
          </p:cNvSpPr>
          <p:nvPr userDrawn="1"/>
        </p:nvSpPr>
        <p:spPr bwMode="auto">
          <a:xfrm>
            <a:off x="685800" y="685800"/>
            <a:ext cx="7315200" cy="152400"/>
          </a:xfrm>
          <a:prstGeom prst="rect">
            <a:avLst/>
          </a:prstGeom>
          <a:solidFill>
            <a:srgbClr val="E7E4C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a:solidFill>
                  <a:schemeClr val="folHlink"/>
                </a:solidFill>
                <a:latin typeface="Helvetica" panose="020B0604020202020204" pitchFamily="34" charset="0"/>
              </a:defRPr>
            </a:lvl1pPr>
            <a:lvl2pPr marL="742950" indent="-285750">
              <a:spcBef>
                <a:spcPct val="50000"/>
              </a:spcBef>
              <a:defRPr>
                <a:solidFill>
                  <a:schemeClr val="folHlink"/>
                </a:solidFill>
                <a:latin typeface="Helvetica" panose="020B0604020202020204" pitchFamily="34" charset="0"/>
              </a:defRPr>
            </a:lvl2pPr>
            <a:lvl3pPr marL="1143000" indent="-228600">
              <a:spcBef>
                <a:spcPct val="50000"/>
              </a:spcBef>
              <a:defRPr>
                <a:solidFill>
                  <a:schemeClr val="folHlink"/>
                </a:solidFill>
                <a:latin typeface="Helvetica" panose="020B0604020202020204" pitchFamily="34" charset="0"/>
              </a:defRPr>
            </a:lvl3pPr>
            <a:lvl4pPr marL="1600200" indent="-228600">
              <a:spcBef>
                <a:spcPct val="50000"/>
              </a:spcBef>
              <a:defRPr>
                <a:solidFill>
                  <a:schemeClr val="folHlink"/>
                </a:solidFill>
                <a:latin typeface="Helvetica" panose="020B0604020202020204" pitchFamily="34" charset="0"/>
              </a:defRPr>
            </a:lvl4pPr>
            <a:lvl5pPr marL="2057400" indent="-228600">
              <a:spcBef>
                <a:spcPct val="50000"/>
              </a:spcBef>
              <a:defRPr>
                <a:solidFill>
                  <a:schemeClr val="folHlink"/>
                </a:solidFill>
                <a:latin typeface="Helvetica" panose="020B0604020202020204" pitchFamily="34" charset="0"/>
              </a:defRPr>
            </a:lvl5pPr>
            <a:lvl6pPr marL="2514600" indent="-228600" eaLnBrk="0" fontAlgn="base" hangingPunct="0">
              <a:spcBef>
                <a:spcPct val="50000"/>
              </a:spcBef>
              <a:spcAft>
                <a:spcPct val="0"/>
              </a:spcAft>
              <a:defRPr>
                <a:solidFill>
                  <a:schemeClr val="folHlink"/>
                </a:solidFill>
                <a:latin typeface="Helvetica" panose="020B0604020202020204" pitchFamily="34" charset="0"/>
              </a:defRPr>
            </a:lvl6pPr>
            <a:lvl7pPr marL="2971800" indent="-228600" eaLnBrk="0" fontAlgn="base" hangingPunct="0">
              <a:spcBef>
                <a:spcPct val="50000"/>
              </a:spcBef>
              <a:spcAft>
                <a:spcPct val="0"/>
              </a:spcAft>
              <a:defRPr>
                <a:solidFill>
                  <a:schemeClr val="folHlink"/>
                </a:solidFill>
                <a:latin typeface="Helvetica" panose="020B0604020202020204" pitchFamily="34" charset="0"/>
              </a:defRPr>
            </a:lvl7pPr>
            <a:lvl8pPr marL="3429000" indent="-228600" eaLnBrk="0" fontAlgn="base" hangingPunct="0">
              <a:spcBef>
                <a:spcPct val="50000"/>
              </a:spcBef>
              <a:spcAft>
                <a:spcPct val="0"/>
              </a:spcAft>
              <a:defRPr>
                <a:solidFill>
                  <a:schemeClr val="folHlink"/>
                </a:solidFill>
                <a:latin typeface="Helvetica" panose="020B0604020202020204" pitchFamily="34" charset="0"/>
              </a:defRPr>
            </a:lvl8pPr>
            <a:lvl9pPr marL="3886200" indent="-228600" eaLnBrk="0" fontAlgn="base" hangingPunct="0">
              <a:spcBef>
                <a:spcPct val="50000"/>
              </a:spcBef>
              <a:spcAft>
                <a:spcPct val="0"/>
              </a:spcAft>
              <a:defRPr>
                <a:solidFill>
                  <a:schemeClr val="folHlink"/>
                </a:solidFill>
                <a:latin typeface="Helvetica" panose="020B0604020202020204" pitchFamily="34" charset="0"/>
              </a:defRPr>
            </a:lvl9pPr>
          </a:lstStyle>
          <a:p>
            <a:pPr eaLnBrk="1" hangingPunct="1">
              <a:defRPr/>
            </a:pPr>
            <a:endParaRPr lang="en-US" altLang="en-US">
              <a:solidFill>
                <a:srgbClr val="800080"/>
              </a:solidFill>
              <a:cs typeface="Arial" panose="020B0604020202020204" pitchFamily="34" charset="0"/>
            </a:endParaRPr>
          </a:p>
        </p:txBody>
      </p:sp>
      <p:sp>
        <p:nvSpPr>
          <p:cNvPr id="1032" name="Rectangle 32"/>
          <p:cNvSpPr>
            <a:spLocks noChangeArrowheads="1"/>
          </p:cNvSpPr>
          <p:nvPr userDrawn="1"/>
        </p:nvSpPr>
        <p:spPr bwMode="auto">
          <a:xfrm>
            <a:off x="228600" y="6629400"/>
            <a:ext cx="8686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50000"/>
              </a:spcBef>
              <a:defRPr>
                <a:solidFill>
                  <a:schemeClr val="folHlink"/>
                </a:solidFill>
                <a:latin typeface="Helvetica" panose="020B0604020202020204" pitchFamily="34" charset="0"/>
              </a:defRPr>
            </a:lvl1pPr>
            <a:lvl2pPr marL="742950" indent="-285750">
              <a:spcBef>
                <a:spcPct val="50000"/>
              </a:spcBef>
              <a:defRPr>
                <a:solidFill>
                  <a:schemeClr val="folHlink"/>
                </a:solidFill>
                <a:latin typeface="Helvetica" panose="020B0604020202020204" pitchFamily="34" charset="0"/>
              </a:defRPr>
            </a:lvl2pPr>
            <a:lvl3pPr marL="1143000" indent="-228600">
              <a:spcBef>
                <a:spcPct val="50000"/>
              </a:spcBef>
              <a:defRPr>
                <a:solidFill>
                  <a:schemeClr val="folHlink"/>
                </a:solidFill>
                <a:latin typeface="Helvetica" panose="020B0604020202020204" pitchFamily="34" charset="0"/>
              </a:defRPr>
            </a:lvl3pPr>
            <a:lvl4pPr marL="1600200" indent="-228600">
              <a:spcBef>
                <a:spcPct val="50000"/>
              </a:spcBef>
              <a:defRPr>
                <a:solidFill>
                  <a:schemeClr val="folHlink"/>
                </a:solidFill>
                <a:latin typeface="Helvetica" panose="020B0604020202020204" pitchFamily="34" charset="0"/>
              </a:defRPr>
            </a:lvl4pPr>
            <a:lvl5pPr marL="2057400" indent="-228600">
              <a:spcBef>
                <a:spcPct val="50000"/>
              </a:spcBef>
              <a:defRPr>
                <a:solidFill>
                  <a:schemeClr val="folHlink"/>
                </a:solidFill>
                <a:latin typeface="Helvetica" panose="020B0604020202020204" pitchFamily="34" charset="0"/>
              </a:defRPr>
            </a:lvl5pPr>
            <a:lvl6pPr marL="2514600" indent="-228600" eaLnBrk="0" fontAlgn="base" hangingPunct="0">
              <a:spcBef>
                <a:spcPct val="50000"/>
              </a:spcBef>
              <a:spcAft>
                <a:spcPct val="0"/>
              </a:spcAft>
              <a:defRPr>
                <a:solidFill>
                  <a:schemeClr val="folHlink"/>
                </a:solidFill>
                <a:latin typeface="Helvetica" panose="020B0604020202020204" pitchFamily="34" charset="0"/>
              </a:defRPr>
            </a:lvl6pPr>
            <a:lvl7pPr marL="2971800" indent="-228600" eaLnBrk="0" fontAlgn="base" hangingPunct="0">
              <a:spcBef>
                <a:spcPct val="50000"/>
              </a:spcBef>
              <a:spcAft>
                <a:spcPct val="0"/>
              </a:spcAft>
              <a:defRPr>
                <a:solidFill>
                  <a:schemeClr val="folHlink"/>
                </a:solidFill>
                <a:latin typeface="Helvetica" panose="020B0604020202020204" pitchFamily="34" charset="0"/>
              </a:defRPr>
            </a:lvl7pPr>
            <a:lvl8pPr marL="3429000" indent="-228600" eaLnBrk="0" fontAlgn="base" hangingPunct="0">
              <a:spcBef>
                <a:spcPct val="50000"/>
              </a:spcBef>
              <a:spcAft>
                <a:spcPct val="0"/>
              </a:spcAft>
              <a:defRPr>
                <a:solidFill>
                  <a:schemeClr val="folHlink"/>
                </a:solidFill>
                <a:latin typeface="Helvetica" panose="020B0604020202020204" pitchFamily="34" charset="0"/>
              </a:defRPr>
            </a:lvl8pPr>
            <a:lvl9pPr marL="3886200" indent="-228600" eaLnBrk="0" fontAlgn="base" hangingPunct="0">
              <a:spcBef>
                <a:spcPct val="50000"/>
              </a:spcBef>
              <a:spcAft>
                <a:spcPct val="0"/>
              </a:spcAft>
              <a:defRPr>
                <a:solidFill>
                  <a:schemeClr val="folHlink"/>
                </a:solidFill>
                <a:latin typeface="Helvetica" panose="020B0604020202020204" pitchFamily="34" charset="0"/>
              </a:defRPr>
            </a:lvl9pPr>
          </a:lstStyle>
          <a:p>
            <a:pPr algn="ctr">
              <a:spcBef>
                <a:spcPct val="0"/>
              </a:spcBef>
              <a:defRPr/>
            </a:pPr>
            <a:r>
              <a:rPr lang="en-US" altLang="en-US" sz="1200">
                <a:solidFill>
                  <a:srgbClr val="EEECE1"/>
                </a:solidFill>
                <a:latin typeface="Arial" panose="020B0604020202020204" pitchFamily="34" charset="0"/>
                <a:cs typeface="Arial" panose="020B0604020202020204" pitchFamily="34" charset="0"/>
              </a:rPr>
              <a:t>© 2007 Prentice Hall Business Publishing   Principles of Economics 8e by Case and Fair</a:t>
            </a:r>
          </a:p>
        </p:txBody>
      </p:sp>
    </p:spTree>
    <p:extLst>
      <p:ext uri="{BB962C8B-B14F-4D97-AF65-F5344CB8AC3E}">
        <p14:creationId xmlns:p14="http://schemas.microsoft.com/office/powerpoint/2010/main" val="3143730415"/>
      </p:ext>
    </p:extLst>
  </p:cSld>
  <p:clrMap bg1="lt1" tx1="dk1" bg2="lt2" tx2="dk2" accent1="accent1" accent2="accent2" accent3="accent3" accent4="accent4" accent5="accent5" accent6="accent6" hlink="hlink" folHlink="folHlink"/>
  <p:sldLayoutIdLst>
    <p:sldLayoutId id="2147484707" r:id="rId1"/>
    <p:sldLayoutId id="2147484708" r:id="rId2"/>
    <p:sldLayoutId id="2147484709" r:id="rId3"/>
    <p:sldLayoutId id="2147484710" r:id="rId4"/>
    <p:sldLayoutId id="2147484711" r:id="rId5"/>
    <p:sldLayoutId id="2147484712" r:id="rId6"/>
    <p:sldLayoutId id="2147484713" r:id="rId7"/>
    <p:sldLayoutId id="2147484714" r:id="rId8"/>
    <p:sldLayoutId id="2147484715" r:id="rId9"/>
    <p:sldLayoutId id="2147484716" r:id="rId10"/>
    <p:sldLayoutId id="2147484717" r:id="rId11"/>
    <p:sldLayoutId id="2147484718"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nodeType="afterGroup">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500"/>
                                        <p:tgtEl>
                                          <p:spTgt spid="3">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left)">
                                      <p:cBhvr>
                                        <p:cTn id="18" dur="500"/>
                                        <p:tgtEl>
                                          <p:spTgt spid="3">
                                            <p:txEl>
                                              <p:pRg st="2" end="2"/>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left)">
                                      <p:cBhvr>
                                        <p:cTn id="21" dur="500"/>
                                        <p:tgtEl>
                                          <p:spTgt spid="3">
                                            <p:txEl>
                                              <p:pRg st="3" end="3"/>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bldLvl="2" autoUpdateAnimBg="0" advAuto="0">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2.sv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8.svg"/><Relationship Id="rId5" Type="http://schemas.openxmlformats.org/officeDocument/2006/relationships/image" Target="../media/image6.svg"/><Relationship Id="rId15" Type="http://schemas.openxmlformats.org/officeDocument/2006/relationships/image" Target="../media/image14.svg"/><Relationship Id="rId10" Type="http://schemas.openxmlformats.org/officeDocument/2006/relationships/image" Target="../media/image17.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18.xml.rels><?xml version="1.0" encoding="UTF-8" standalone="yes"?>
<Relationships xmlns="http://schemas.openxmlformats.org/package/2006/relationships"><Relationship Id="rId13" Type="http://schemas.openxmlformats.org/officeDocument/2006/relationships/image" Target="../media/image26.svg"/><Relationship Id="rId18" Type="http://schemas.openxmlformats.org/officeDocument/2006/relationships/image" Target="../media/image31.png"/><Relationship Id="rId26" Type="http://schemas.openxmlformats.org/officeDocument/2006/relationships/image" Target="../media/image39.png"/><Relationship Id="rId39" Type="http://schemas.openxmlformats.org/officeDocument/2006/relationships/image" Target="../media/image52.svg"/><Relationship Id="rId21" Type="http://schemas.openxmlformats.org/officeDocument/2006/relationships/image" Target="../media/image34.svg"/><Relationship Id="rId34" Type="http://schemas.openxmlformats.org/officeDocument/2006/relationships/image" Target="../media/image47.png"/><Relationship Id="rId42" Type="http://schemas.openxmlformats.org/officeDocument/2006/relationships/image" Target="../media/image7.png"/><Relationship Id="rId7" Type="http://schemas.openxmlformats.org/officeDocument/2006/relationships/image" Target="../media/image24.svg"/><Relationship Id="rId2" Type="http://schemas.openxmlformats.org/officeDocument/2006/relationships/image" Target="../media/image19.png"/><Relationship Id="rId16" Type="http://schemas.openxmlformats.org/officeDocument/2006/relationships/image" Target="../media/image29.png"/><Relationship Id="rId29" Type="http://schemas.openxmlformats.org/officeDocument/2006/relationships/image" Target="../media/image42.sv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12.svg"/><Relationship Id="rId24" Type="http://schemas.openxmlformats.org/officeDocument/2006/relationships/image" Target="../media/image37.png"/><Relationship Id="rId32" Type="http://schemas.openxmlformats.org/officeDocument/2006/relationships/image" Target="../media/image45.png"/><Relationship Id="rId37" Type="http://schemas.openxmlformats.org/officeDocument/2006/relationships/image" Target="../media/image50.svg"/><Relationship Id="rId40" Type="http://schemas.openxmlformats.org/officeDocument/2006/relationships/image" Target="../media/image53.png"/><Relationship Id="rId45" Type="http://schemas.openxmlformats.org/officeDocument/2006/relationships/image" Target="../media/image10.svg"/><Relationship Id="rId5" Type="http://schemas.openxmlformats.org/officeDocument/2006/relationships/image" Target="../media/image22.svg"/><Relationship Id="rId15" Type="http://schemas.openxmlformats.org/officeDocument/2006/relationships/image" Target="../media/image28.svg"/><Relationship Id="rId23" Type="http://schemas.openxmlformats.org/officeDocument/2006/relationships/image" Target="../media/image36.svg"/><Relationship Id="rId28" Type="http://schemas.openxmlformats.org/officeDocument/2006/relationships/image" Target="../media/image41.png"/><Relationship Id="rId36" Type="http://schemas.openxmlformats.org/officeDocument/2006/relationships/image" Target="../media/image49.png"/><Relationship Id="rId10" Type="http://schemas.openxmlformats.org/officeDocument/2006/relationships/image" Target="../media/image11.png"/><Relationship Id="rId19" Type="http://schemas.openxmlformats.org/officeDocument/2006/relationships/image" Target="../media/image32.svg"/><Relationship Id="rId31" Type="http://schemas.openxmlformats.org/officeDocument/2006/relationships/image" Target="../media/image44.svg"/><Relationship Id="rId44" Type="http://schemas.openxmlformats.org/officeDocument/2006/relationships/image" Target="../media/image9.png"/><Relationship Id="rId4" Type="http://schemas.openxmlformats.org/officeDocument/2006/relationships/image" Target="../media/image21.png"/><Relationship Id="rId9" Type="http://schemas.openxmlformats.org/officeDocument/2006/relationships/image" Target="../media/image14.svg"/><Relationship Id="rId14" Type="http://schemas.openxmlformats.org/officeDocument/2006/relationships/image" Target="../media/image27.png"/><Relationship Id="rId22" Type="http://schemas.openxmlformats.org/officeDocument/2006/relationships/image" Target="../media/image35.png"/><Relationship Id="rId27" Type="http://schemas.openxmlformats.org/officeDocument/2006/relationships/image" Target="../media/image40.svg"/><Relationship Id="rId30" Type="http://schemas.openxmlformats.org/officeDocument/2006/relationships/image" Target="../media/image43.png"/><Relationship Id="rId35" Type="http://schemas.openxmlformats.org/officeDocument/2006/relationships/image" Target="../media/image48.svg"/><Relationship Id="rId43" Type="http://schemas.openxmlformats.org/officeDocument/2006/relationships/image" Target="../media/image8.svg"/><Relationship Id="rId8" Type="http://schemas.openxmlformats.org/officeDocument/2006/relationships/image" Target="../media/image13.png"/><Relationship Id="rId3" Type="http://schemas.openxmlformats.org/officeDocument/2006/relationships/image" Target="../media/image20.svg"/><Relationship Id="rId12" Type="http://schemas.openxmlformats.org/officeDocument/2006/relationships/image" Target="../media/image25.png"/><Relationship Id="rId17" Type="http://schemas.openxmlformats.org/officeDocument/2006/relationships/image" Target="../media/image30.svg"/><Relationship Id="rId25" Type="http://schemas.openxmlformats.org/officeDocument/2006/relationships/image" Target="../media/image38.svg"/><Relationship Id="rId33" Type="http://schemas.openxmlformats.org/officeDocument/2006/relationships/image" Target="../media/image46.svg"/><Relationship Id="rId38" Type="http://schemas.openxmlformats.org/officeDocument/2006/relationships/image" Target="../media/image51.png"/><Relationship Id="rId20" Type="http://schemas.openxmlformats.org/officeDocument/2006/relationships/image" Target="../media/image33.png"/><Relationship Id="rId41" Type="http://schemas.openxmlformats.org/officeDocument/2006/relationships/image" Target="../media/image54.svg"/></Relationships>
</file>

<file path=ppt/slides/_rels/slide19.xml.rels><?xml version="1.0" encoding="UTF-8" standalone="yes"?>
<Relationships xmlns="http://schemas.openxmlformats.org/package/2006/relationships"><Relationship Id="rId13" Type="http://schemas.openxmlformats.org/officeDocument/2006/relationships/image" Target="../media/image14.svg"/><Relationship Id="rId18" Type="http://schemas.openxmlformats.org/officeDocument/2006/relationships/image" Target="../media/image27.png"/><Relationship Id="rId26" Type="http://schemas.openxmlformats.org/officeDocument/2006/relationships/image" Target="../media/image35.png"/><Relationship Id="rId39" Type="http://schemas.openxmlformats.org/officeDocument/2006/relationships/image" Target="../media/image48.svg"/><Relationship Id="rId21" Type="http://schemas.openxmlformats.org/officeDocument/2006/relationships/image" Target="../media/image30.svg"/><Relationship Id="rId34" Type="http://schemas.openxmlformats.org/officeDocument/2006/relationships/image" Target="../media/image43.png"/><Relationship Id="rId42" Type="http://schemas.openxmlformats.org/officeDocument/2006/relationships/image" Target="../media/image51.png"/><Relationship Id="rId7" Type="http://schemas.openxmlformats.org/officeDocument/2006/relationships/image" Target="../media/image20.svg"/><Relationship Id="rId2" Type="http://schemas.openxmlformats.org/officeDocument/2006/relationships/image" Target="../media/image3.png"/><Relationship Id="rId16" Type="http://schemas.openxmlformats.org/officeDocument/2006/relationships/image" Target="../media/image25.png"/><Relationship Id="rId29" Type="http://schemas.openxmlformats.org/officeDocument/2006/relationships/image" Target="../media/image38.sv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svg"/><Relationship Id="rId24" Type="http://schemas.openxmlformats.org/officeDocument/2006/relationships/image" Target="../media/image33.png"/><Relationship Id="rId32" Type="http://schemas.openxmlformats.org/officeDocument/2006/relationships/image" Target="../media/image41.png"/><Relationship Id="rId37" Type="http://schemas.openxmlformats.org/officeDocument/2006/relationships/image" Target="../media/image46.svg"/><Relationship Id="rId40" Type="http://schemas.openxmlformats.org/officeDocument/2006/relationships/image" Target="../media/image49.png"/><Relationship Id="rId45" Type="http://schemas.openxmlformats.org/officeDocument/2006/relationships/image" Target="../media/image54.svg"/><Relationship Id="rId5" Type="http://schemas.openxmlformats.org/officeDocument/2006/relationships/image" Target="../media/image6.svg"/><Relationship Id="rId15" Type="http://schemas.openxmlformats.org/officeDocument/2006/relationships/image" Target="../media/image12.svg"/><Relationship Id="rId23" Type="http://schemas.openxmlformats.org/officeDocument/2006/relationships/image" Target="../media/image32.svg"/><Relationship Id="rId28" Type="http://schemas.openxmlformats.org/officeDocument/2006/relationships/image" Target="../media/image37.png"/><Relationship Id="rId36" Type="http://schemas.openxmlformats.org/officeDocument/2006/relationships/image" Target="../media/image45.png"/><Relationship Id="rId10" Type="http://schemas.openxmlformats.org/officeDocument/2006/relationships/image" Target="../media/image23.png"/><Relationship Id="rId19" Type="http://schemas.openxmlformats.org/officeDocument/2006/relationships/image" Target="../media/image28.svg"/><Relationship Id="rId31" Type="http://schemas.openxmlformats.org/officeDocument/2006/relationships/image" Target="../media/image40.svg"/><Relationship Id="rId44" Type="http://schemas.openxmlformats.org/officeDocument/2006/relationships/image" Target="../media/image53.png"/><Relationship Id="rId4" Type="http://schemas.openxmlformats.org/officeDocument/2006/relationships/image" Target="../media/image5.png"/><Relationship Id="rId9" Type="http://schemas.openxmlformats.org/officeDocument/2006/relationships/image" Target="../media/image22.svg"/><Relationship Id="rId14" Type="http://schemas.openxmlformats.org/officeDocument/2006/relationships/image" Target="../media/image11.png"/><Relationship Id="rId22" Type="http://schemas.openxmlformats.org/officeDocument/2006/relationships/image" Target="../media/image31.png"/><Relationship Id="rId27" Type="http://schemas.openxmlformats.org/officeDocument/2006/relationships/image" Target="../media/image36.svg"/><Relationship Id="rId30" Type="http://schemas.openxmlformats.org/officeDocument/2006/relationships/image" Target="../media/image39.png"/><Relationship Id="rId35" Type="http://schemas.openxmlformats.org/officeDocument/2006/relationships/image" Target="../media/image44.svg"/><Relationship Id="rId43" Type="http://schemas.openxmlformats.org/officeDocument/2006/relationships/image" Target="../media/image52.svg"/><Relationship Id="rId8" Type="http://schemas.openxmlformats.org/officeDocument/2006/relationships/image" Target="../media/image21.png"/><Relationship Id="rId3" Type="http://schemas.openxmlformats.org/officeDocument/2006/relationships/image" Target="../media/image4.svg"/><Relationship Id="rId12" Type="http://schemas.openxmlformats.org/officeDocument/2006/relationships/image" Target="../media/image13.png"/><Relationship Id="rId17" Type="http://schemas.openxmlformats.org/officeDocument/2006/relationships/image" Target="../media/image26.svg"/><Relationship Id="rId25" Type="http://schemas.openxmlformats.org/officeDocument/2006/relationships/image" Target="../media/image34.svg"/><Relationship Id="rId33" Type="http://schemas.openxmlformats.org/officeDocument/2006/relationships/image" Target="../media/image42.svg"/><Relationship Id="rId38" Type="http://schemas.openxmlformats.org/officeDocument/2006/relationships/image" Target="../media/image47.png"/><Relationship Id="rId20" Type="http://schemas.openxmlformats.org/officeDocument/2006/relationships/image" Target="../media/image29.png"/><Relationship Id="rId41" Type="http://schemas.openxmlformats.org/officeDocument/2006/relationships/image" Target="../media/image50.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3" Type="http://schemas.openxmlformats.org/officeDocument/2006/relationships/image" Target="../media/image14.svg"/><Relationship Id="rId18" Type="http://schemas.openxmlformats.org/officeDocument/2006/relationships/image" Target="../media/image27.png"/><Relationship Id="rId26" Type="http://schemas.openxmlformats.org/officeDocument/2006/relationships/image" Target="../media/image35.png"/><Relationship Id="rId39" Type="http://schemas.openxmlformats.org/officeDocument/2006/relationships/image" Target="../media/image48.svg"/><Relationship Id="rId21" Type="http://schemas.openxmlformats.org/officeDocument/2006/relationships/image" Target="../media/image30.svg"/><Relationship Id="rId34" Type="http://schemas.openxmlformats.org/officeDocument/2006/relationships/image" Target="../media/image43.png"/><Relationship Id="rId42" Type="http://schemas.openxmlformats.org/officeDocument/2006/relationships/image" Target="../media/image51.png"/><Relationship Id="rId7" Type="http://schemas.openxmlformats.org/officeDocument/2006/relationships/image" Target="../media/image20.svg"/><Relationship Id="rId2" Type="http://schemas.openxmlformats.org/officeDocument/2006/relationships/image" Target="../media/image3.png"/><Relationship Id="rId16" Type="http://schemas.openxmlformats.org/officeDocument/2006/relationships/image" Target="../media/image25.png"/><Relationship Id="rId29" Type="http://schemas.openxmlformats.org/officeDocument/2006/relationships/image" Target="../media/image38.sv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svg"/><Relationship Id="rId24" Type="http://schemas.openxmlformats.org/officeDocument/2006/relationships/image" Target="../media/image33.png"/><Relationship Id="rId32" Type="http://schemas.openxmlformats.org/officeDocument/2006/relationships/image" Target="../media/image41.png"/><Relationship Id="rId37" Type="http://schemas.openxmlformats.org/officeDocument/2006/relationships/image" Target="../media/image46.svg"/><Relationship Id="rId40" Type="http://schemas.openxmlformats.org/officeDocument/2006/relationships/image" Target="../media/image49.png"/><Relationship Id="rId45" Type="http://schemas.openxmlformats.org/officeDocument/2006/relationships/image" Target="../media/image54.svg"/><Relationship Id="rId5" Type="http://schemas.openxmlformats.org/officeDocument/2006/relationships/image" Target="../media/image6.svg"/><Relationship Id="rId15" Type="http://schemas.openxmlformats.org/officeDocument/2006/relationships/image" Target="../media/image12.svg"/><Relationship Id="rId23" Type="http://schemas.openxmlformats.org/officeDocument/2006/relationships/image" Target="../media/image32.svg"/><Relationship Id="rId28" Type="http://schemas.openxmlformats.org/officeDocument/2006/relationships/image" Target="../media/image37.png"/><Relationship Id="rId36" Type="http://schemas.openxmlformats.org/officeDocument/2006/relationships/image" Target="../media/image45.png"/><Relationship Id="rId10" Type="http://schemas.openxmlformats.org/officeDocument/2006/relationships/image" Target="../media/image23.png"/><Relationship Id="rId19" Type="http://schemas.openxmlformats.org/officeDocument/2006/relationships/image" Target="../media/image28.svg"/><Relationship Id="rId31" Type="http://schemas.openxmlformats.org/officeDocument/2006/relationships/image" Target="../media/image40.svg"/><Relationship Id="rId44" Type="http://schemas.openxmlformats.org/officeDocument/2006/relationships/image" Target="../media/image53.png"/><Relationship Id="rId4" Type="http://schemas.openxmlformats.org/officeDocument/2006/relationships/image" Target="../media/image5.png"/><Relationship Id="rId9" Type="http://schemas.openxmlformats.org/officeDocument/2006/relationships/image" Target="../media/image22.svg"/><Relationship Id="rId14" Type="http://schemas.openxmlformats.org/officeDocument/2006/relationships/image" Target="../media/image11.png"/><Relationship Id="rId22" Type="http://schemas.openxmlformats.org/officeDocument/2006/relationships/image" Target="../media/image31.png"/><Relationship Id="rId27" Type="http://schemas.openxmlformats.org/officeDocument/2006/relationships/image" Target="../media/image36.svg"/><Relationship Id="rId30" Type="http://schemas.openxmlformats.org/officeDocument/2006/relationships/image" Target="../media/image39.png"/><Relationship Id="rId35" Type="http://schemas.openxmlformats.org/officeDocument/2006/relationships/image" Target="../media/image44.svg"/><Relationship Id="rId43" Type="http://schemas.openxmlformats.org/officeDocument/2006/relationships/image" Target="../media/image52.svg"/><Relationship Id="rId8" Type="http://schemas.openxmlformats.org/officeDocument/2006/relationships/image" Target="../media/image21.png"/><Relationship Id="rId3" Type="http://schemas.openxmlformats.org/officeDocument/2006/relationships/image" Target="../media/image4.svg"/><Relationship Id="rId12" Type="http://schemas.openxmlformats.org/officeDocument/2006/relationships/image" Target="../media/image13.png"/><Relationship Id="rId17" Type="http://schemas.openxmlformats.org/officeDocument/2006/relationships/image" Target="../media/image26.svg"/><Relationship Id="rId25" Type="http://schemas.openxmlformats.org/officeDocument/2006/relationships/image" Target="../media/image34.svg"/><Relationship Id="rId33" Type="http://schemas.openxmlformats.org/officeDocument/2006/relationships/image" Target="../media/image42.svg"/><Relationship Id="rId38" Type="http://schemas.openxmlformats.org/officeDocument/2006/relationships/image" Target="../media/image47.png"/><Relationship Id="rId20" Type="http://schemas.openxmlformats.org/officeDocument/2006/relationships/image" Target="../media/image29.png"/><Relationship Id="rId41" Type="http://schemas.openxmlformats.org/officeDocument/2006/relationships/image" Target="../media/image50.svg"/></Relationships>
</file>

<file path=ppt/slides/_rels/slide21.xml.rels><?xml version="1.0" encoding="UTF-8" standalone="yes"?>
<Relationships xmlns="http://schemas.openxmlformats.org/package/2006/relationships"><Relationship Id="rId13" Type="http://schemas.openxmlformats.org/officeDocument/2006/relationships/image" Target="../media/image14.svg"/><Relationship Id="rId18" Type="http://schemas.openxmlformats.org/officeDocument/2006/relationships/image" Target="../media/image27.png"/><Relationship Id="rId26" Type="http://schemas.openxmlformats.org/officeDocument/2006/relationships/image" Target="../media/image35.png"/><Relationship Id="rId39" Type="http://schemas.openxmlformats.org/officeDocument/2006/relationships/image" Target="../media/image48.svg"/><Relationship Id="rId21" Type="http://schemas.openxmlformats.org/officeDocument/2006/relationships/image" Target="../media/image30.svg"/><Relationship Id="rId34" Type="http://schemas.openxmlformats.org/officeDocument/2006/relationships/image" Target="../media/image43.png"/><Relationship Id="rId42" Type="http://schemas.openxmlformats.org/officeDocument/2006/relationships/image" Target="../media/image51.png"/><Relationship Id="rId47" Type="http://schemas.openxmlformats.org/officeDocument/2006/relationships/image" Target="../media/image8.svg"/><Relationship Id="rId7" Type="http://schemas.openxmlformats.org/officeDocument/2006/relationships/image" Target="../media/image20.svg"/><Relationship Id="rId2" Type="http://schemas.openxmlformats.org/officeDocument/2006/relationships/image" Target="../media/image3.png"/><Relationship Id="rId16" Type="http://schemas.openxmlformats.org/officeDocument/2006/relationships/image" Target="../media/image25.png"/><Relationship Id="rId29" Type="http://schemas.openxmlformats.org/officeDocument/2006/relationships/image" Target="../media/image38.sv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svg"/><Relationship Id="rId24" Type="http://schemas.openxmlformats.org/officeDocument/2006/relationships/image" Target="../media/image33.png"/><Relationship Id="rId32" Type="http://schemas.openxmlformats.org/officeDocument/2006/relationships/image" Target="../media/image41.png"/><Relationship Id="rId37" Type="http://schemas.openxmlformats.org/officeDocument/2006/relationships/image" Target="../media/image46.svg"/><Relationship Id="rId40" Type="http://schemas.openxmlformats.org/officeDocument/2006/relationships/image" Target="../media/image49.png"/><Relationship Id="rId45" Type="http://schemas.openxmlformats.org/officeDocument/2006/relationships/image" Target="../media/image54.svg"/><Relationship Id="rId5" Type="http://schemas.openxmlformats.org/officeDocument/2006/relationships/image" Target="../media/image6.svg"/><Relationship Id="rId15" Type="http://schemas.openxmlformats.org/officeDocument/2006/relationships/image" Target="../media/image12.svg"/><Relationship Id="rId23" Type="http://schemas.openxmlformats.org/officeDocument/2006/relationships/image" Target="../media/image32.svg"/><Relationship Id="rId28" Type="http://schemas.openxmlformats.org/officeDocument/2006/relationships/image" Target="../media/image37.png"/><Relationship Id="rId36" Type="http://schemas.openxmlformats.org/officeDocument/2006/relationships/image" Target="../media/image45.png"/><Relationship Id="rId10" Type="http://schemas.openxmlformats.org/officeDocument/2006/relationships/image" Target="../media/image23.png"/><Relationship Id="rId19" Type="http://schemas.openxmlformats.org/officeDocument/2006/relationships/image" Target="../media/image28.svg"/><Relationship Id="rId31" Type="http://schemas.openxmlformats.org/officeDocument/2006/relationships/image" Target="../media/image40.svg"/><Relationship Id="rId44" Type="http://schemas.openxmlformats.org/officeDocument/2006/relationships/image" Target="../media/image53.png"/><Relationship Id="rId4" Type="http://schemas.openxmlformats.org/officeDocument/2006/relationships/image" Target="../media/image5.png"/><Relationship Id="rId9" Type="http://schemas.openxmlformats.org/officeDocument/2006/relationships/image" Target="../media/image22.svg"/><Relationship Id="rId14" Type="http://schemas.openxmlformats.org/officeDocument/2006/relationships/image" Target="../media/image11.png"/><Relationship Id="rId22" Type="http://schemas.openxmlformats.org/officeDocument/2006/relationships/image" Target="../media/image31.png"/><Relationship Id="rId27" Type="http://schemas.openxmlformats.org/officeDocument/2006/relationships/image" Target="../media/image36.svg"/><Relationship Id="rId30" Type="http://schemas.openxmlformats.org/officeDocument/2006/relationships/image" Target="../media/image39.png"/><Relationship Id="rId35" Type="http://schemas.openxmlformats.org/officeDocument/2006/relationships/image" Target="../media/image44.svg"/><Relationship Id="rId43" Type="http://schemas.openxmlformats.org/officeDocument/2006/relationships/image" Target="../media/image52.svg"/><Relationship Id="rId8" Type="http://schemas.openxmlformats.org/officeDocument/2006/relationships/image" Target="../media/image21.png"/><Relationship Id="rId3" Type="http://schemas.openxmlformats.org/officeDocument/2006/relationships/image" Target="../media/image4.svg"/><Relationship Id="rId12" Type="http://schemas.openxmlformats.org/officeDocument/2006/relationships/image" Target="../media/image13.png"/><Relationship Id="rId17" Type="http://schemas.openxmlformats.org/officeDocument/2006/relationships/image" Target="../media/image26.svg"/><Relationship Id="rId25" Type="http://schemas.openxmlformats.org/officeDocument/2006/relationships/image" Target="../media/image34.svg"/><Relationship Id="rId33" Type="http://schemas.openxmlformats.org/officeDocument/2006/relationships/image" Target="../media/image42.svg"/><Relationship Id="rId38" Type="http://schemas.openxmlformats.org/officeDocument/2006/relationships/image" Target="../media/image47.png"/><Relationship Id="rId46" Type="http://schemas.openxmlformats.org/officeDocument/2006/relationships/image" Target="../media/image7.png"/><Relationship Id="rId20" Type="http://schemas.openxmlformats.org/officeDocument/2006/relationships/image" Target="../media/image29.png"/><Relationship Id="rId41" Type="http://schemas.openxmlformats.org/officeDocument/2006/relationships/image" Target="../media/image50.svg"/></Relationships>
</file>

<file path=ppt/slides/_rels/slide22.xml.rels><?xml version="1.0" encoding="UTF-8" standalone="yes"?>
<Relationships xmlns="http://schemas.openxmlformats.org/package/2006/relationships"><Relationship Id="rId13" Type="http://schemas.openxmlformats.org/officeDocument/2006/relationships/image" Target="../media/image14.svg"/><Relationship Id="rId18" Type="http://schemas.openxmlformats.org/officeDocument/2006/relationships/image" Target="../media/image27.png"/><Relationship Id="rId26" Type="http://schemas.openxmlformats.org/officeDocument/2006/relationships/image" Target="../media/image35.png"/><Relationship Id="rId39" Type="http://schemas.openxmlformats.org/officeDocument/2006/relationships/image" Target="../media/image48.svg"/><Relationship Id="rId21" Type="http://schemas.openxmlformats.org/officeDocument/2006/relationships/image" Target="../media/image30.svg"/><Relationship Id="rId34" Type="http://schemas.openxmlformats.org/officeDocument/2006/relationships/image" Target="../media/image43.png"/><Relationship Id="rId42" Type="http://schemas.openxmlformats.org/officeDocument/2006/relationships/image" Target="../media/image51.png"/><Relationship Id="rId47" Type="http://schemas.openxmlformats.org/officeDocument/2006/relationships/image" Target="../media/image8.svg"/><Relationship Id="rId7" Type="http://schemas.openxmlformats.org/officeDocument/2006/relationships/image" Target="../media/image20.svg"/><Relationship Id="rId2" Type="http://schemas.openxmlformats.org/officeDocument/2006/relationships/image" Target="../media/image3.png"/><Relationship Id="rId16" Type="http://schemas.openxmlformats.org/officeDocument/2006/relationships/image" Target="../media/image25.png"/><Relationship Id="rId29" Type="http://schemas.openxmlformats.org/officeDocument/2006/relationships/image" Target="../media/image38.svg"/><Relationship Id="rId11" Type="http://schemas.openxmlformats.org/officeDocument/2006/relationships/image" Target="../media/image24.svg"/><Relationship Id="rId24" Type="http://schemas.openxmlformats.org/officeDocument/2006/relationships/image" Target="../media/image33.png"/><Relationship Id="rId32" Type="http://schemas.openxmlformats.org/officeDocument/2006/relationships/image" Target="../media/image41.png"/><Relationship Id="rId37" Type="http://schemas.openxmlformats.org/officeDocument/2006/relationships/image" Target="../media/image46.svg"/><Relationship Id="rId40" Type="http://schemas.openxmlformats.org/officeDocument/2006/relationships/image" Target="../media/image49.png"/><Relationship Id="rId45" Type="http://schemas.openxmlformats.org/officeDocument/2006/relationships/image" Target="../media/image54.svg"/><Relationship Id="rId5" Type="http://schemas.openxmlformats.org/officeDocument/2006/relationships/image" Target="../media/image6.svg"/><Relationship Id="rId15" Type="http://schemas.openxmlformats.org/officeDocument/2006/relationships/image" Target="../media/image12.svg"/><Relationship Id="rId23" Type="http://schemas.openxmlformats.org/officeDocument/2006/relationships/image" Target="../media/image32.svg"/><Relationship Id="rId28" Type="http://schemas.openxmlformats.org/officeDocument/2006/relationships/image" Target="../media/image37.png"/><Relationship Id="rId36" Type="http://schemas.openxmlformats.org/officeDocument/2006/relationships/image" Target="../media/image45.png"/><Relationship Id="rId49" Type="http://schemas.openxmlformats.org/officeDocument/2006/relationships/image" Target="../media/image10.svg"/><Relationship Id="rId10" Type="http://schemas.openxmlformats.org/officeDocument/2006/relationships/image" Target="../media/image23.png"/><Relationship Id="rId19" Type="http://schemas.openxmlformats.org/officeDocument/2006/relationships/image" Target="../media/image28.svg"/><Relationship Id="rId31" Type="http://schemas.openxmlformats.org/officeDocument/2006/relationships/image" Target="../media/image40.svg"/><Relationship Id="rId44" Type="http://schemas.openxmlformats.org/officeDocument/2006/relationships/image" Target="../media/image53.png"/><Relationship Id="rId4" Type="http://schemas.openxmlformats.org/officeDocument/2006/relationships/image" Target="../media/image5.png"/><Relationship Id="rId9" Type="http://schemas.openxmlformats.org/officeDocument/2006/relationships/image" Target="../media/image22.svg"/><Relationship Id="rId14" Type="http://schemas.openxmlformats.org/officeDocument/2006/relationships/image" Target="../media/image11.png"/><Relationship Id="rId22" Type="http://schemas.openxmlformats.org/officeDocument/2006/relationships/image" Target="../media/image31.png"/><Relationship Id="rId27" Type="http://schemas.openxmlformats.org/officeDocument/2006/relationships/image" Target="../media/image36.svg"/><Relationship Id="rId30" Type="http://schemas.openxmlformats.org/officeDocument/2006/relationships/image" Target="../media/image39.png"/><Relationship Id="rId35" Type="http://schemas.openxmlformats.org/officeDocument/2006/relationships/image" Target="../media/image44.svg"/><Relationship Id="rId43" Type="http://schemas.openxmlformats.org/officeDocument/2006/relationships/image" Target="../media/image52.svg"/><Relationship Id="rId48" Type="http://schemas.openxmlformats.org/officeDocument/2006/relationships/image" Target="../media/image9.png"/><Relationship Id="rId8" Type="http://schemas.openxmlformats.org/officeDocument/2006/relationships/image" Target="../media/image21.png"/><Relationship Id="rId3" Type="http://schemas.openxmlformats.org/officeDocument/2006/relationships/image" Target="../media/image4.svg"/><Relationship Id="rId12" Type="http://schemas.openxmlformats.org/officeDocument/2006/relationships/image" Target="../media/image13.png"/><Relationship Id="rId17" Type="http://schemas.openxmlformats.org/officeDocument/2006/relationships/image" Target="../media/image26.svg"/><Relationship Id="rId25" Type="http://schemas.openxmlformats.org/officeDocument/2006/relationships/image" Target="../media/image34.svg"/><Relationship Id="rId33" Type="http://schemas.openxmlformats.org/officeDocument/2006/relationships/image" Target="../media/image42.svg"/><Relationship Id="rId38" Type="http://schemas.openxmlformats.org/officeDocument/2006/relationships/image" Target="../media/image47.png"/><Relationship Id="rId46" Type="http://schemas.openxmlformats.org/officeDocument/2006/relationships/image" Target="../media/image7.png"/><Relationship Id="rId20" Type="http://schemas.openxmlformats.org/officeDocument/2006/relationships/image" Target="../media/image29.png"/><Relationship Id="rId41" Type="http://schemas.openxmlformats.org/officeDocument/2006/relationships/image" Target="../media/image50.svg"/><Relationship Id="rId1" Type="http://schemas.openxmlformats.org/officeDocument/2006/relationships/slideLayout" Target="../slideLayouts/slideLayout2.xml"/><Relationship Id="rId6" Type="http://schemas.openxmlformats.org/officeDocument/2006/relationships/image" Target="../media/image19.png"/></Relationships>
</file>

<file path=ppt/slides/_rels/slide23.xml.rels><?xml version="1.0" encoding="UTF-8" standalone="yes"?>
<Relationships xmlns="http://schemas.openxmlformats.org/package/2006/relationships"><Relationship Id="rId13" Type="http://schemas.openxmlformats.org/officeDocument/2006/relationships/image" Target="../media/image14.svg"/><Relationship Id="rId18" Type="http://schemas.openxmlformats.org/officeDocument/2006/relationships/image" Target="../media/image27.png"/><Relationship Id="rId26" Type="http://schemas.openxmlformats.org/officeDocument/2006/relationships/image" Target="../media/image35.png"/><Relationship Id="rId39" Type="http://schemas.openxmlformats.org/officeDocument/2006/relationships/image" Target="../media/image48.svg"/><Relationship Id="rId21" Type="http://schemas.openxmlformats.org/officeDocument/2006/relationships/image" Target="../media/image30.svg"/><Relationship Id="rId34" Type="http://schemas.openxmlformats.org/officeDocument/2006/relationships/image" Target="../media/image43.png"/><Relationship Id="rId42" Type="http://schemas.openxmlformats.org/officeDocument/2006/relationships/image" Target="../media/image51.png"/><Relationship Id="rId47" Type="http://schemas.openxmlformats.org/officeDocument/2006/relationships/image" Target="../media/image8.svg"/><Relationship Id="rId7" Type="http://schemas.openxmlformats.org/officeDocument/2006/relationships/image" Target="../media/image20.svg"/><Relationship Id="rId2" Type="http://schemas.openxmlformats.org/officeDocument/2006/relationships/image" Target="../media/image3.png"/><Relationship Id="rId16" Type="http://schemas.openxmlformats.org/officeDocument/2006/relationships/image" Target="../media/image25.png"/><Relationship Id="rId29" Type="http://schemas.openxmlformats.org/officeDocument/2006/relationships/image" Target="../media/image38.sv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svg"/><Relationship Id="rId24" Type="http://schemas.openxmlformats.org/officeDocument/2006/relationships/image" Target="../media/image33.png"/><Relationship Id="rId32" Type="http://schemas.openxmlformats.org/officeDocument/2006/relationships/image" Target="../media/image41.png"/><Relationship Id="rId37" Type="http://schemas.openxmlformats.org/officeDocument/2006/relationships/image" Target="../media/image46.svg"/><Relationship Id="rId40" Type="http://schemas.openxmlformats.org/officeDocument/2006/relationships/image" Target="../media/image49.png"/><Relationship Id="rId45" Type="http://schemas.openxmlformats.org/officeDocument/2006/relationships/image" Target="../media/image54.svg"/><Relationship Id="rId5" Type="http://schemas.openxmlformats.org/officeDocument/2006/relationships/image" Target="../media/image6.svg"/><Relationship Id="rId15" Type="http://schemas.openxmlformats.org/officeDocument/2006/relationships/image" Target="../media/image12.svg"/><Relationship Id="rId23" Type="http://schemas.openxmlformats.org/officeDocument/2006/relationships/image" Target="../media/image32.svg"/><Relationship Id="rId28" Type="http://schemas.openxmlformats.org/officeDocument/2006/relationships/image" Target="../media/image37.png"/><Relationship Id="rId36" Type="http://schemas.openxmlformats.org/officeDocument/2006/relationships/image" Target="../media/image45.png"/><Relationship Id="rId10" Type="http://schemas.openxmlformats.org/officeDocument/2006/relationships/image" Target="../media/image23.png"/><Relationship Id="rId19" Type="http://schemas.openxmlformats.org/officeDocument/2006/relationships/image" Target="../media/image28.svg"/><Relationship Id="rId31" Type="http://schemas.openxmlformats.org/officeDocument/2006/relationships/image" Target="../media/image40.svg"/><Relationship Id="rId44" Type="http://schemas.openxmlformats.org/officeDocument/2006/relationships/image" Target="../media/image53.png"/><Relationship Id="rId4" Type="http://schemas.openxmlformats.org/officeDocument/2006/relationships/image" Target="../media/image5.png"/><Relationship Id="rId9" Type="http://schemas.openxmlformats.org/officeDocument/2006/relationships/image" Target="../media/image22.svg"/><Relationship Id="rId14" Type="http://schemas.openxmlformats.org/officeDocument/2006/relationships/image" Target="../media/image11.png"/><Relationship Id="rId22" Type="http://schemas.openxmlformats.org/officeDocument/2006/relationships/image" Target="../media/image31.png"/><Relationship Id="rId27" Type="http://schemas.openxmlformats.org/officeDocument/2006/relationships/image" Target="../media/image36.svg"/><Relationship Id="rId30" Type="http://schemas.openxmlformats.org/officeDocument/2006/relationships/image" Target="../media/image39.png"/><Relationship Id="rId35" Type="http://schemas.openxmlformats.org/officeDocument/2006/relationships/image" Target="../media/image44.svg"/><Relationship Id="rId43" Type="http://schemas.openxmlformats.org/officeDocument/2006/relationships/image" Target="../media/image52.svg"/><Relationship Id="rId8" Type="http://schemas.openxmlformats.org/officeDocument/2006/relationships/image" Target="../media/image21.png"/><Relationship Id="rId3" Type="http://schemas.openxmlformats.org/officeDocument/2006/relationships/image" Target="../media/image4.svg"/><Relationship Id="rId12" Type="http://schemas.openxmlformats.org/officeDocument/2006/relationships/image" Target="../media/image13.png"/><Relationship Id="rId17" Type="http://schemas.openxmlformats.org/officeDocument/2006/relationships/image" Target="../media/image26.svg"/><Relationship Id="rId25" Type="http://schemas.openxmlformats.org/officeDocument/2006/relationships/image" Target="../media/image34.svg"/><Relationship Id="rId33" Type="http://schemas.openxmlformats.org/officeDocument/2006/relationships/image" Target="../media/image42.svg"/><Relationship Id="rId38" Type="http://schemas.openxmlformats.org/officeDocument/2006/relationships/image" Target="../media/image47.png"/><Relationship Id="rId46" Type="http://schemas.openxmlformats.org/officeDocument/2006/relationships/image" Target="../media/image7.png"/><Relationship Id="rId20" Type="http://schemas.openxmlformats.org/officeDocument/2006/relationships/image" Target="../media/image29.png"/><Relationship Id="rId41" Type="http://schemas.openxmlformats.org/officeDocument/2006/relationships/image" Target="../media/image50.svg"/></Relationships>
</file>

<file path=ppt/slides/_rels/slide24.xml.rels><?xml version="1.0" encoding="UTF-8" standalone="yes"?>
<Relationships xmlns="http://schemas.openxmlformats.org/package/2006/relationships"><Relationship Id="rId13" Type="http://schemas.openxmlformats.org/officeDocument/2006/relationships/image" Target="../media/image14.svg"/><Relationship Id="rId18" Type="http://schemas.openxmlformats.org/officeDocument/2006/relationships/image" Target="../media/image27.png"/><Relationship Id="rId26" Type="http://schemas.openxmlformats.org/officeDocument/2006/relationships/image" Target="../media/image35.png"/><Relationship Id="rId39" Type="http://schemas.openxmlformats.org/officeDocument/2006/relationships/image" Target="../media/image48.svg"/><Relationship Id="rId21" Type="http://schemas.openxmlformats.org/officeDocument/2006/relationships/image" Target="../media/image30.svg"/><Relationship Id="rId34" Type="http://schemas.openxmlformats.org/officeDocument/2006/relationships/image" Target="../media/image43.png"/><Relationship Id="rId42" Type="http://schemas.openxmlformats.org/officeDocument/2006/relationships/image" Target="../media/image51.png"/><Relationship Id="rId47" Type="http://schemas.openxmlformats.org/officeDocument/2006/relationships/image" Target="../media/image8.svg"/><Relationship Id="rId7" Type="http://schemas.openxmlformats.org/officeDocument/2006/relationships/image" Target="../media/image20.svg"/><Relationship Id="rId2" Type="http://schemas.openxmlformats.org/officeDocument/2006/relationships/image" Target="../media/image3.png"/><Relationship Id="rId16" Type="http://schemas.openxmlformats.org/officeDocument/2006/relationships/image" Target="../media/image25.png"/><Relationship Id="rId29" Type="http://schemas.openxmlformats.org/officeDocument/2006/relationships/image" Target="../media/image38.svg"/><Relationship Id="rId11" Type="http://schemas.openxmlformats.org/officeDocument/2006/relationships/image" Target="../media/image24.svg"/><Relationship Id="rId24" Type="http://schemas.openxmlformats.org/officeDocument/2006/relationships/image" Target="../media/image33.png"/><Relationship Id="rId32" Type="http://schemas.openxmlformats.org/officeDocument/2006/relationships/image" Target="../media/image41.png"/><Relationship Id="rId37" Type="http://schemas.openxmlformats.org/officeDocument/2006/relationships/image" Target="../media/image46.svg"/><Relationship Id="rId40" Type="http://schemas.openxmlformats.org/officeDocument/2006/relationships/image" Target="../media/image49.png"/><Relationship Id="rId45" Type="http://schemas.openxmlformats.org/officeDocument/2006/relationships/image" Target="../media/image54.svg"/><Relationship Id="rId5" Type="http://schemas.openxmlformats.org/officeDocument/2006/relationships/image" Target="../media/image6.svg"/><Relationship Id="rId15" Type="http://schemas.openxmlformats.org/officeDocument/2006/relationships/image" Target="../media/image12.svg"/><Relationship Id="rId23" Type="http://schemas.openxmlformats.org/officeDocument/2006/relationships/image" Target="../media/image32.svg"/><Relationship Id="rId28" Type="http://schemas.openxmlformats.org/officeDocument/2006/relationships/image" Target="../media/image37.png"/><Relationship Id="rId36" Type="http://schemas.openxmlformats.org/officeDocument/2006/relationships/image" Target="../media/image45.png"/><Relationship Id="rId49" Type="http://schemas.openxmlformats.org/officeDocument/2006/relationships/image" Target="../media/image10.svg"/><Relationship Id="rId10" Type="http://schemas.openxmlformats.org/officeDocument/2006/relationships/image" Target="../media/image23.png"/><Relationship Id="rId19" Type="http://schemas.openxmlformats.org/officeDocument/2006/relationships/image" Target="../media/image28.svg"/><Relationship Id="rId31" Type="http://schemas.openxmlformats.org/officeDocument/2006/relationships/image" Target="../media/image40.svg"/><Relationship Id="rId44" Type="http://schemas.openxmlformats.org/officeDocument/2006/relationships/image" Target="../media/image53.png"/><Relationship Id="rId4" Type="http://schemas.openxmlformats.org/officeDocument/2006/relationships/image" Target="../media/image5.png"/><Relationship Id="rId9" Type="http://schemas.openxmlformats.org/officeDocument/2006/relationships/image" Target="../media/image22.svg"/><Relationship Id="rId14" Type="http://schemas.openxmlformats.org/officeDocument/2006/relationships/image" Target="../media/image11.png"/><Relationship Id="rId22" Type="http://schemas.openxmlformats.org/officeDocument/2006/relationships/image" Target="../media/image31.png"/><Relationship Id="rId27" Type="http://schemas.openxmlformats.org/officeDocument/2006/relationships/image" Target="../media/image36.svg"/><Relationship Id="rId30" Type="http://schemas.openxmlformats.org/officeDocument/2006/relationships/image" Target="../media/image39.png"/><Relationship Id="rId35" Type="http://schemas.openxmlformats.org/officeDocument/2006/relationships/image" Target="../media/image44.svg"/><Relationship Id="rId43" Type="http://schemas.openxmlformats.org/officeDocument/2006/relationships/image" Target="../media/image52.svg"/><Relationship Id="rId48" Type="http://schemas.openxmlformats.org/officeDocument/2006/relationships/image" Target="../media/image9.png"/><Relationship Id="rId8" Type="http://schemas.openxmlformats.org/officeDocument/2006/relationships/image" Target="../media/image21.png"/><Relationship Id="rId3" Type="http://schemas.openxmlformats.org/officeDocument/2006/relationships/image" Target="../media/image4.svg"/><Relationship Id="rId12" Type="http://schemas.openxmlformats.org/officeDocument/2006/relationships/image" Target="../media/image13.png"/><Relationship Id="rId17" Type="http://schemas.openxmlformats.org/officeDocument/2006/relationships/image" Target="../media/image26.svg"/><Relationship Id="rId25" Type="http://schemas.openxmlformats.org/officeDocument/2006/relationships/image" Target="../media/image34.svg"/><Relationship Id="rId33" Type="http://schemas.openxmlformats.org/officeDocument/2006/relationships/image" Target="../media/image42.svg"/><Relationship Id="rId38" Type="http://schemas.openxmlformats.org/officeDocument/2006/relationships/image" Target="../media/image47.png"/><Relationship Id="rId46" Type="http://schemas.openxmlformats.org/officeDocument/2006/relationships/image" Target="../media/image7.png"/><Relationship Id="rId20" Type="http://schemas.openxmlformats.org/officeDocument/2006/relationships/image" Target="../media/image29.png"/><Relationship Id="rId41" Type="http://schemas.openxmlformats.org/officeDocument/2006/relationships/image" Target="../media/image50.svg"/><Relationship Id="rId1" Type="http://schemas.openxmlformats.org/officeDocument/2006/relationships/slideLayout" Target="../slideLayouts/slideLayout2.xml"/><Relationship Id="rId6" Type="http://schemas.openxmlformats.org/officeDocument/2006/relationships/image" Target="../media/image19.png"/></Relationships>
</file>

<file path=ppt/slides/_rels/slide25.xml.rels><?xml version="1.0" encoding="UTF-8" standalone="yes"?>
<Relationships xmlns="http://schemas.openxmlformats.org/package/2006/relationships"><Relationship Id="rId13" Type="http://schemas.openxmlformats.org/officeDocument/2006/relationships/image" Target="../media/image14.svg"/><Relationship Id="rId18" Type="http://schemas.openxmlformats.org/officeDocument/2006/relationships/image" Target="../media/image27.png"/><Relationship Id="rId26" Type="http://schemas.openxmlformats.org/officeDocument/2006/relationships/image" Target="../media/image35.png"/><Relationship Id="rId39" Type="http://schemas.openxmlformats.org/officeDocument/2006/relationships/image" Target="../media/image48.svg"/><Relationship Id="rId21" Type="http://schemas.openxmlformats.org/officeDocument/2006/relationships/image" Target="../media/image30.svg"/><Relationship Id="rId34" Type="http://schemas.openxmlformats.org/officeDocument/2006/relationships/image" Target="../media/image43.png"/><Relationship Id="rId42" Type="http://schemas.openxmlformats.org/officeDocument/2006/relationships/image" Target="../media/image51.png"/><Relationship Id="rId47" Type="http://schemas.openxmlformats.org/officeDocument/2006/relationships/image" Target="../media/image10.svg"/><Relationship Id="rId7" Type="http://schemas.openxmlformats.org/officeDocument/2006/relationships/image" Target="../media/image20.svg"/><Relationship Id="rId2" Type="http://schemas.openxmlformats.org/officeDocument/2006/relationships/image" Target="../media/image3.png"/><Relationship Id="rId16" Type="http://schemas.openxmlformats.org/officeDocument/2006/relationships/image" Target="../media/image25.png"/><Relationship Id="rId29" Type="http://schemas.openxmlformats.org/officeDocument/2006/relationships/image" Target="../media/image38.svg"/><Relationship Id="rId11" Type="http://schemas.openxmlformats.org/officeDocument/2006/relationships/image" Target="../media/image24.svg"/><Relationship Id="rId24" Type="http://schemas.openxmlformats.org/officeDocument/2006/relationships/image" Target="../media/image33.png"/><Relationship Id="rId32" Type="http://schemas.openxmlformats.org/officeDocument/2006/relationships/image" Target="../media/image41.png"/><Relationship Id="rId37" Type="http://schemas.openxmlformats.org/officeDocument/2006/relationships/image" Target="../media/image46.svg"/><Relationship Id="rId40" Type="http://schemas.openxmlformats.org/officeDocument/2006/relationships/image" Target="../media/image49.png"/><Relationship Id="rId45" Type="http://schemas.openxmlformats.org/officeDocument/2006/relationships/image" Target="../media/image54.svg"/><Relationship Id="rId5" Type="http://schemas.openxmlformats.org/officeDocument/2006/relationships/image" Target="../media/image6.svg"/><Relationship Id="rId15" Type="http://schemas.openxmlformats.org/officeDocument/2006/relationships/image" Target="../media/image12.svg"/><Relationship Id="rId23" Type="http://schemas.openxmlformats.org/officeDocument/2006/relationships/image" Target="../media/image32.svg"/><Relationship Id="rId28" Type="http://schemas.openxmlformats.org/officeDocument/2006/relationships/image" Target="../media/image37.png"/><Relationship Id="rId36" Type="http://schemas.openxmlformats.org/officeDocument/2006/relationships/image" Target="../media/image45.png"/><Relationship Id="rId49" Type="http://schemas.openxmlformats.org/officeDocument/2006/relationships/image" Target="../media/image8.svg"/><Relationship Id="rId10" Type="http://schemas.openxmlformats.org/officeDocument/2006/relationships/image" Target="../media/image23.png"/><Relationship Id="rId19" Type="http://schemas.openxmlformats.org/officeDocument/2006/relationships/image" Target="../media/image28.svg"/><Relationship Id="rId31" Type="http://schemas.openxmlformats.org/officeDocument/2006/relationships/image" Target="../media/image40.svg"/><Relationship Id="rId44" Type="http://schemas.openxmlformats.org/officeDocument/2006/relationships/image" Target="../media/image53.png"/><Relationship Id="rId4" Type="http://schemas.openxmlformats.org/officeDocument/2006/relationships/image" Target="../media/image5.png"/><Relationship Id="rId9" Type="http://schemas.openxmlformats.org/officeDocument/2006/relationships/image" Target="../media/image22.svg"/><Relationship Id="rId14" Type="http://schemas.openxmlformats.org/officeDocument/2006/relationships/image" Target="../media/image11.png"/><Relationship Id="rId22" Type="http://schemas.openxmlformats.org/officeDocument/2006/relationships/image" Target="../media/image31.png"/><Relationship Id="rId27" Type="http://schemas.openxmlformats.org/officeDocument/2006/relationships/image" Target="../media/image36.svg"/><Relationship Id="rId30" Type="http://schemas.openxmlformats.org/officeDocument/2006/relationships/image" Target="../media/image39.png"/><Relationship Id="rId35" Type="http://schemas.openxmlformats.org/officeDocument/2006/relationships/image" Target="../media/image44.svg"/><Relationship Id="rId43" Type="http://schemas.openxmlformats.org/officeDocument/2006/relationships/image" Target="../media/image52.svg"/><Relationship Id="rId48" Type="http://schemas.openxmlformats.org/officeDocument/2006/relationships/image" Target="../media/image7.png"/><Relationship Id="rId8" Type="http://schemas.openxmlformats.org/officeDocument/2006/relationships/image" Target="../media/image21.png"/><Relationship Id="rId3" Type="http://schemas.openxmlformats.org/officeDocument/2006/relationships/image" Target="../media/image4.svg"/><Relationship Id="rId12" Type="http://schemas.openxmlformats.org/officeDocument/2006/relationships/image" Target="../media/image13.png"/><Relationship Id="rId17" Type="http://schemas.openxmlformats.org/officeDocument/2006/relationships/image" Target="../media/image26.svg"/><Relationship Id="rId25" Type="http://schemas.openxmlformats.org/officeDocument/2006/relationships/image" Target="../media/image34.svg"/><Relationship Id="rId33" Type="http://schemas.openxmlformats.org/officeDocument/2006/relationships/image" Target="../media/image42.svg"/><Relationship Id="rId38" Type="http://schemas.openxmlformats.org/officeDocument/2006/relationships/image" Target="../media/image47.png"/><Relationship Id="rId46" Type="http://schemas.openxmlformats.org/officeDocument/2006/relationships/image" Target="../media/image9.png"/><Relationship Id="rId20" Type="http://schemas.openxmlformats.org/officeDocument/2006/relationships/image" Target="../media/image29.png"/><Relationship Id="rId41" Type="http://schemas.openxmlformats.org/officeDocument/2006/relationships/image" Target="../media/image50.svg"/><Relationship Id="rId1" Type="http://schemas.openxmlformats.org/officeDocument/2006/relationships/slideLayout" Target="../slideLayouts/slideLayout2.xml"/><Relationship Id="rId6"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svg"/><Relationship Id="rId3" Type="http://schemas.openxmlformats.org/officeDocument/2006/relationships/image" Target="../media/image4.svg"/><Relationship Id="rId7" Type="http://schemas.openxmlformats.org/officeDocument/2006/relationships/image" Target="../media/image22.svg"/><Relationship Id="rId12" Type="http://schemas.openxmlformats.org/officeDocument/2006/relationships/image" Target="../media/image3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34.svg"/><Relationship Id="rId5" Type="http://schemas.openxmlformats.org/officeDocument/2006/relationships/image" Target="../media/image6.svg"/><Relationship Id="rId15" Type="http://schemas.openxmlformats.org/officeDocument/2006/relationships/image" Target="../media/image8.svg"/><Relationship Id="rId10" Type="http://schemas.openxmlformats.org/officeDocument/2006/relationships/image" Target="../media/image33.png"/><Relationship Id="rId4" Type="http://schemas.openxmlformats.org/officeDocument/2006/relationships/image" Target="../media/image5.png"/><Relationship Id="rId9" Type="http://schemas.openxmlformats.org/officeDocument/2006/relationships/image" Target="../media/image32.svg"/><Relationship Id="rId14" Type="http://schemas.openxmlformats.org/officeDocument/2006/relationships/image" Target="../media/image7.png"/></Relationships>
</file>

<file path=ppt/slides/_rels/slide28.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svg"/><Relationship Id="rId3" Type="http://schemas.openxmlformats.org/officeDocument/2006/relationships/image" Target="../media/image4.svg"/><Relationship Id="rId7" Type="http://schemas.openxmlformats.org/officeDocument/2006/relationships/image" Target="../media/image22.svg"/><Relationship Id="rId12" Type="http://schemas.openxmlformats.org/officeDocument/2006/relationships/image" Target="../media/image35.png"/><Relationship Id="rId17" Type="http://schemas.openxmlformats.org/officeDocument/2006/relationships/image" Target="../media/image10.svg"/><Relationship Id="rId2" Type="http://schemas.openxmlformats.org/officeDocument/2006/relationships/image" Target="../media/image3.png"/><Relationship Id="rId16"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34.svg"/><Relationship Id="rId5" Type="http://schemas.openxmlformats.org/officeDocument/2006/relationships/image" Target="../media/image6.svg"/><Relationship Id="rId15" Type="http://schemas.openxmlformats.org/officeDocument/2006/relationships/image" Target="../media/image8.svg"/><Relationship Id="rId10" Type="http://schemas.openxmlformats.org/officeDocument/2006/relationships/image" Target="../media/image33.png"/><Relationship Id="rId4" Type="http://schemas.openxmlformats.org/officeDocument/2006/relationships/image" Target="../media/image5.png"/><Relationship Id="rId9" Type="http://schemas.openxmlformats.org/officeDocument/2006/relationships/image" Target="../media/image32.svg"/><Relationship Id="rId14" Type="http://schemas.openxmlformats.org/officeDocument/2006/relationships/image" Target="../media/image7.png"/></Relationships>
</file>

<file path=ppt/slides/_rels/slide29.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svg"/><Relationship Id="rId3" Type="http://schemas.openxmlformats.org/officeDocument/2006/relationships/image" Target="../media/image4.svg"/><Relationship Id="rId7" Type="http://schemas.openxmlformats.org/officeDocument/2006/relationships/image" Target="../media/image22.svg"/><Relationship Id="rId12" Type="http://schemas.openxmlformats.org/officeDocument/2006/relationships/image" Target="../media/image35.png"/><Relationship Id="rId17" Type="http://schemas.openxmlformats.org/officeDocument/2006/relationships/image" Target="../media/image10.svg"/><Relationship Id="rId2" Type="http://schemas.openxmlformats.org/officeDocument/2006/relationships/image" Target="../media/image3.png"/><Relationship Id="rId16"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34.svg"/><Relationship Id="rId5" Type="http://schemas.openxmlformats.org/officeDocument/2006/relationships/image" Target="../media/image6.svg"/><Relationship Id="rId15" Type="http://schemas.openxmlformats.org/officeDocument/2006/relationships/image" Target="../media/image8.svg"/><Relationship Id="rId10" Type="http://schemas.openxmlformats.org/officeDocument/2006/relationships/image" Target="../media/image33.png"/><Relationship Id="rId4" Type="http://schemas.openxmlformats.org/officeDocument/2006/relationships/image" Target="../media/image5.png"/><Relationship Id="rId9" Type="http://schemas.openxmlformats.org/officeDocument/2006/relationships/image" Target="../media/image32.svg"/><Relationship Id="rId1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31.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6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a:t>Today</a:t>
            </a:r>
          </a:p>
        </p:txBody>
      </p:sp>
      <p:sp>
        <p:nvSpPr>
          <p:cNvPr id="29699" name="Content Placeholder 2"/>
          <p:cNvSpPr>
            <a:spLocks noGrp="1"/>
          </p:cNvSpPr>
          <p:nvPr>
            <p:ph idx="1"/>
          </p:nvPr>
        </p:nvSpPr>
        <p:spPr/>
        <p:txBody>
          <a:bodyPr/>
          <a:lstStyle/>
          <a:p>
            <a:r>
              <a:rPr lang="en-US" altLang="en-US" dirty="0"/>
              <a:t>Economic Systems.</a:t>
            </a:r>
          </a:p>
          <a:p>
            <a:r>
              <a:rPr lang="en-US" altLang="en-US" dirty="0"/>
              <a:t>PPFs</a:t>
            </a:r>
          </a:p>
          <a:p>
            <a:pPr marL="0" indent="0">
              <a:buNone/>
            </a:pPr>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0452" name="Rectangle 4"/>
          <p:cNvSpPr>
            <a:spLocks noGrp="1" noChangeArrowheads="1"/>
          </p:cNvSpPr>
          <p:nvPr>
            <p:ph idx="1"/>
          </p:nvPr>
        </p:nvSpPr>
        <p:spPr>
          <a:xfrm>
            <a:off x="990600" y="1371600"/>
            <a:ext cx="7391400" cy="2362200"/>
          </a:xfrm>
        </p:spPr>
        <p:txBody>
          <a:bodyPr/>
          <a:lstStyle/>
          <a:p>
            <a:pPr marL="0" indent="0" eaLnBrk="1" hangingPunct="1">
              <a:spcBef>
                <a:spcPct val="0"/>
              </a:spcBef>
            </a:pPr>
            <a:r>
              <a:rPr lang="en-US" altLang="en-US" sz="2800" dirty="0"/>
              <a:t>  The goal for any economy is to use all of the resources to their full potential – this puts us on a point ON the PPF (like points A, B, C or E).</a:t>
            </a:r>
          </a:p>
          <a:p>
            <a:pPr marL="0" indent="0" eaLnBrk="1" hangingPunct="1">
              <a:spcBef>
                <a:spcPct val="0"/>
              </a:spcBef>
            </a:pPr>
            <a:r>
              <a:rPr lang="en-US" altLang="en-US" sz="2800" dirty="0"/>
              <a:t>  NOTE  - this does not mean we should use all of our natural resources as quickly as possible  - this idea is more focused on labor and capital.</a:t>
            </a:r>
          </a:p>
        </p:txBody>
      </p:sp>
      <p:sp>
        <p:nvSpPr>
          <p:cNvPr id="43011" name="Rectangle 2"/>
          <p:cNvSpPr>
            <a:spLocks noChangeArrowheads="1"/>
          </p:cNvSpPr>
          <p:nvPr/>
        </p:nvSpPr>
        <p:spPr bwMode="auto">
          <a:xfrm>
            <a:off x="757238" y="0"/>
            <a:ext cx="8382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91440" anchor="b"/>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a:solidFill>
                  <a:srgbClr val="000000"/>
                </a:solidFill>
                <a:latin typeface="Helvetica" panose="020B0604020202020204" pitchFamily="34" charset="0"/>
              </a:rPr>
              <a:t>Scarcity, Choice, and Opportunity Cost</a:t>
            </a:r>
          </a:p>
        </p:txBody>
      </p:sp>
      <p:sp>
        <p:nvSpPr>
          <p:cNvPr id="1000451" name="Rectangle 3"/>
          <p:cNvSpPr>
            <a:spLocks noChangeArrowheads="1"/>
          </p:cNvSpPr>
          <p:nvPr/>
        </p:nvSpPr>
        <p:spPr bwMode="auto">
          <a:xfrm>
            <a:off x="609600" y="914400"/>
            <a:ext cx="723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10000"/>
              </a:spcBef>
              <a:spcAft>
                <a:spcPct val="10000"/>
              </a:spcAft>
              <a:buFontTx/>
              <a:buNone/>
            </a:pPr>
            <a:r>
              <a:rPr lang="en-US" altLang="en-US" sz="2400" b="1">
                <a:solidFill>
                  <a:srgbClr val="59595C"/>
                </a:solidFill>
                <a:latin typeface="Helvetica" panose="020B0604020202020204" pitchFamily="34" charset="0"/>
              </a:rPr>
              <a:t>Efficiency</a:t>
            </a:r>
          </a:p>
        </p:txBody>
      </p:sp>
      <p:sp>
        <p:nvSpPr>
          <p:cNvPr id="1000453" name="Rectangle 5"/>
          <p:cNvSpPr>
            <a:spLocks noChangeArrowheads="1"/>
          </p:cNvSpPr>
          <p:nvPr/>
        </p:nvSpPr>
        <p:spPr bwMode="auto">
          <a:xfrm>
            <a:off x="609600" y="4114800"/>
            <a:ext cx="693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10000"/>
              </a:spcBef>
              <a:spcAft>
                <a:spcPct val="10000"/>
              </a:spcAft>
              <a:buFontTx/>
              <a:buNone/>
            </a:pPr>
            <a:r>
              <a:rPr lang="en-US" altLang="en-US" sz="2400" b="1">
                <a:solidFill>
                  <a:srgbClr val="59595C"/>
                </a:solidFill>
                <a:latin typeface="Helvetica" panose="020B0604020202020204" pitchFamily="34" charset="0"/>
              </a:rPr>
              <a:t>The Optimal Mix of Output</a:t>
            </a:r>
          </a:p>
        </p:txBody>
      </p:sp>
      <p:sp>
        <p:nvSpPr>
          <p:cNvPr id="1000454" name="Rectangle 6"/>
          <p:cNvSpPr>
            <a:spLocks noChangeArrowheads="1"/>
          </p:cNvSpPr>
          <p:nvPr/>
        </p:nvSpPr>
        <p:spPr bwMode="auto">
          <a:xfrm>
            <a:off x="1066800" y="4495800"/>
            <a:ext cx="73152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dirty="0">
                <a:solidFill>
                  <a:srgbClr val="000000"/>
                </a:solidFill>
              </a:rPr>
              <a:t>Each society must choose the point on the PPF that is best for it.  What each society chooses to produce and consume determines the point on the PPF that is “best” for that society.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00451">
                                            <p:txEl>
                                              <p:pRg st="0" end="0"/>
                                            </p:txEl>
                                          </p:spTgt>
                                        </p:tgtEl>
                                        <p:attrNameLst>
                                          <p:attrName>style.visibility</p:attrName>
                                        </p:attrNameLst>
                                      </p:cBhvr>
                                      <p:to>
                                        <p:strVal val="visible"/>
                                      </p:to>
                                    </p:set>
                                    <p:animEffect transition="in" filter="wipe(left)">
                                      <p:cBhvr>
                                        <p:cTn id="7" dur="500"/>
                                        <p:tgtEl>
                                          <p:spTgt spid="1000451">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00452">
                                            <p:txEl>
                                              <p:pRg st="0" end="0"/>
                                            </p:txEl>
                                          </p:spTgt>
                                        </p:tgtEl>
                                        <p:attrNameLst>
                                          <p:attrName>style.visibility</p:attrName>
                                        </p:attrNameLst>
                                      </p:cBhvr>
                                      <p:to>
                                        <p:strVal val="visible"/>
                                      </p:to>
                                    </p:set>
                                    <p:animEffect transition="in" filter="wipe(left)">
                                      <p:cBhvr>
                                        <p:cTn id="11" dur="500"/>
                                        <p:tgtEl>
                                          <p:spTgt spid="1000452">
                                            <p:txEl>
                                              <p:pRg st="0" end="0"/>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00452">
                                            <p:txEl>
                                              <p:pRg st="1" end="1"/>
                                            </p:txEl>
                                          </p:spTgt>
                                        </p:tgtEl>
                                        <p:attrNameLst>
                                          <p:attrName>style.visibility</p:attrName>
                                        </p:attrNameLst>
                                      </p:cBhvr>
                                      <p:to>
                                        <p:strVal val="visible"/>
                                      </p:to>
                                    </p:set>
                                    <p:animEffect transition="in" filter="wipe(left)">
                                      <p:cBhvr>
                                        <p:cTn id="15" dur="500"/>
                                        <p:tgtEl>
                                          <p:spTgt spid="1000452">
                                            <p:txEl>
                                              <p:pRg st="1" end="1"/>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00453">
                                            <p:txEl>
                                              <p:pRg st="0" end="0"/>
                                            </p:txEl>
                                          </p:spTgt>
                                        </p:tgtEl>
                                        <p:attrNameLst>
                                          <p:attrName>style.visibility</p:attrName>
                                        </p:attrNameLst>
                                      </p:cBhvr>
                                      <p:to>
                                        <p:strVal val="visible"/>
                                      </p:to>
                                    </p:set>
                                    <p:animEffect transition="in" filter="wipe(left)">
                                      <p:cBhvr>
                                        <p:cTn id="19" dur="500"/>
                                        <p:tgtEl>
                                          <p:spTgt spid="1000453">
                                            <p:txEl>
                                              <p:pRg st="0" end="0"/>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00454"/>
                                        </p:tgtEl>
                                        <p:attrNameLst>
                                          <p:attrName>style.visibility</p:attrName>
                                        </p:attrNameLst>
                                      </p:cBhvr>
                                      <p:to>
                                        <p:strVal val="visible"/>
                                      </p:to>
                                    </p:set>
                                    <p:animEffect transition="in" filter="wipe(left)">
                                      <p:cBhvr>
                                        <p:cTn id="23" dur="500"/>
                                        <p:tgtEl>
                                          <p:spTgt spid="1000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0452" grpId="0" build="p" bldLvl="2" autoUpdateAnimBg="0" advAuto="0"/>
      <p:bldP spid="1000451" grpId="0" build="p" bldLvl="2" autoUpdateAnimBg="0" advAuto="0">
        <p:tmplLst>
          <p:tmpl lvl="1">
            <p:tnLst>
              <p:par>
                <p:cTn presetID="22" presetClass="entr" presetSubtype="8" fill="hold" nodeType="afterEffect">
                  <p:stCondLst>
                    <p:cond delay="0"/>
                  </p:stCondLst>
                  <p:childTnLst>
                    <p:set>
                      <p:cBhvr>
                        <p:cTn dur="1" fill="hold">
                          <p:stCondLst>
                            <p:cond delay="0"/>
                          </p:stCondLst>
                        </p:cTn>
                        <p:tgtEl>
                          <p:spTgt spid="1000451"/>
                        </p:tgtEl>
                        <p:attrNameLst>
                          <p:attrName>style.visibility</p:attrName>
                        </p:attrNameLst>
                      </p:cBhvr>
                      <p:to>
                        <p:strVal val="visible"/>
                      </p:to>
                    </p:set>
                    <p:animEffect transition="in" filter="wipe(left)">
                      <p:cBhvr>
                        <p:cTn dur="500"/>
                        <p:tgtEl>
                          <p:spTgt spid="1000451"/>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000451"/>
                        </p:tgtEl>
                        <p:attrNameLst>
                          <p:attrName>style.visibility</p:attrName>
                        </p:attrNameLst>
                      </p:cBhvr>
                      <p:to>
                        <p:strVal val="visible"/>
                      </p:to>
                    </p:set>
                    <p:animEffect transition="in" filter="wipe(left)">
                      <p:cBhvr>
                        <p:cTn dur="500"/>
                        <p:tgtEl>
                          <p:spTgt spid="1000451"/>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1000451"/>
                        </p:tgtEl>
                        <p:attrNameLst>
                          <p:attrName>style.visibility</p:attrName>
                        </p:attrNameLst>
                      </p:cBhvr>
                      <p:to>
                        <p:strVal val="visible"/>
                      </p:to>
                    </p:set>
                    <p:animEffect transition="in" filter="wipe(left)">
                      <p:cBhvr>
                        <p:cTn dur="500"/>
                        <p:tgtEl>
                          <p:spTgt spid="1000451"/>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1000451"/>
                        </p:tgtEl>
                        <p:attrNameLst>
                          <p:attrName>style.visibility</p:attrName>
                        </p:attrNameLst>
                      </p:cBhvr>
                      <p:to>
                        <p:strVal val="visible"/>
                      </p:to>
                    </p:set>
                    <p:animEffect transition="in" filter="wipe(left)">
                      <p:cBhvr>
                        <p:cTn dur="500"/>
                        <p:tgtEl>
                          <p:spTgt spid="1000451"/>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1000451"/>
                        </p:tgtEl>
                        <p:attrNameLst>
                          <p:attrName>style.visibility</p:attrName>
                        </p:attrNameLst>
                      </p:cBhvr>
                      <p:to>
                        <p:strVal val="visible"/>
                      </p:to>
                    </p:set>
                    <p:animEffect transition="in" filter="wipe(left)">
                      <p:cBhvr>
                        <p:cTn dur="500"/>
                        <p:tgtEl>
                          <p:spTgt spid="1000451"/>
                        </p:tgtEl>
                      </p:cBhvr>
                    </p:animEffect>
                  </p:childTnLst>
                </p:cTn>
              </p:par>
            </p:tnLst>
          </p:tmpl>
        </p:tmplLst>
      </p:bldP>
      <p:bldP spid="1000453" grpId="0" build="p" bldLvl="2" autoUpdateAnimBg="0" advAuto="0">
        <p:tmplLst>
          <p:tmpl lvl="1">
            <p:tnLst>
              <p:par>
                <p:cTn presetID="22" presetClass="entr" presetSubtype="8" fill="hold" nodeType="afterEffect">
                  <p:stCondLst>
                    <p:cond delay="0"/>
                  </p:stCondLst>
                  <p:childTnLst>
                    <p:set>
                      <p:cBhvr>
                        <p:cTn dur="1" fill="hold">
                          <p:stCondLst>
                            <p:cond delay="0"/>
                          </p:stCondLst>
                        </p:cTn>
                        <p:tgtEl>
                          <p:spTgt spid="1000453"/>
                        </p:tgtEl>
                        <p:attrNameLst>
                          <p:attrName>style.visibility</p:attrName>
                        </p:attrNameLst>
                      </p:cBhvr>
                      <p:to>
                        <p:strVal val="visible"/>
                      </p:to>
                    </p:set>
                    <p:animEffect transition="in" filter="wipe(left)">
                      <p:cBhvr>
                        <p:cTn dur="500"/>
                        <p:tgtEl>
                          <p:spTgt spid="100045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000453"/>
                        </p:tgtEl>
                        <p:attrNameLst>
                          <p:attrName>style.visibility</p:attrName>
                        </p:attrNameLst>
                      </p:cBhvr>
                      <p:to>
                        <p:strVal val="visible"/>
                      </p:to>
                    </p:set>
                    <p:animEffect transition="in" filter="wipe(left)">
                      <p:cBhvr>
                        <p:cTn dur="500"/>
                        <p:tgtEl>
                          <p:spTgt spid="1000453"/>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1000453"/>
                        </p:tgtEl>
                        <p:attrNameLst>
                          <p:attrName>style.visibility</p:attrName>
                        </p:attrNameLst>
                      </p:cBhvr>
                      <p:to>
                        <p:strVal val="visible"/>
                      </p:to>
                    </p:set>
                    <p:animEffect transition="in" filter="wipe(left)">
                      <p:cBhvr>
                        <p:cTn dur="500"/>
                        <p:tgtEl>
                          <p:spTgt spid="1000453"/>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1000453"/>
                        </p:tgtEl>
                        <p:attrNameLst>
                          <p:attrName>style.visibility</p:attrName>
                        </p:attrNameLst>
                      </p:cBhvr>
                      <p:to>
                        <p:strVal val="visible"/>
                      </p:to>
                    </p:set>
                    <p:animEffect transition="in" filter="wipe(left)">
                      <p:cBhvr>
                        <p:cTn dur="500"/>
                        <p:tgtEl>
                          <p:spTgt spid="1000453"/>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1000453"/>
                        </p:tgtEl>
                        <p:attrNameLst>
                          <p:attrName>style.visibility</p:attrName>
                        </p:attrNameLst>
                      </p:cBhvr>
                      <p:to>
                        <p:strVal val="visible"/>
                      </p:to>
                    </p:set>
                    <p:animEffect transition="in" filter="wipe(left)">
                      <p:cBhvr>
                        <p:cTn dur="500"/>
                        <p:tgtEl>
                          <p:spTgt spid="1000453"/>
                        </p:tgtEl>
                      </p:cBhvr>
                    </p:animEffect>
                  </p:childTnLst>
                </p:cTn>
              </p:par>
            </p:tnLst>
          </p:tmpl>
        </p:tmplLst>
      </p:bldP>
      <p:bldP spid="1000454"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9432" name="Rectangle 8"/>
          <p:cNvSpPr>
            <a:spLocks noGrp="1" noChangeArrowheads="1"/>
          </p:cNvSpPr>
          <p:nvPr>
            <p:ph idx="1"/>
          </p:nvPr>
        </p:nvSpPr>
        <p:spPr>
          <a:xfrm>
            <a:off x="838200" y="1905000"/>
            <a:ext cx="7772400" cy="4419600"/>
          </a:xfrm>
        </p:spPr>
        <p:txBody>
          <a:bodyPr rtlCol="0">
            <a:normAutofit fontScale="92500"/>
          </a:bodyPr>
          <a:lstStyle/>
          <a:p>
            <a:pPr marL="0" indent="0" eaLnBrk="1" fontAlgn="auto" hangingPunct="1">
              <a:spcBef>
                <a:spcPct val="0"/>
              </a:spcBef>
              <a:buFontTx/>
              <a:buNone/>
              <a:defRPr/>
            </a:pPr>
            <a:r>
              <a:rPr lang="en-US" dirty="0"/>
              <a:t>During economic downturns or recessions, the economy produces less than it can because it does not use all available resources. When there is </a:t>
            </a:r>
            <a:r>
              <a:rPr lang="en-US" b="1" dirty="0"/>
              <a:t>unemployment</a:t>
            </a:r>
            <a:r>
              <a:rPr lang="en-US" dirty="0"/>
              <a:t> of labor and capital, we are at a point INSIDE the PPF (Like point D in our PPF).</a:t>
            </a:r>
          </a:p>
          <a:p>
            <a:pPr marL="0" indent="0" eaLnBrk="1" fontAlgn="auto" hangingPunct="1">
              <a:spcBef>
                <a:spcPct val="0"/>
              </a:spcBef>
              <a:buFontTx/>
              <a:buNone/>
              <a:defRPr/>
            </a:pPr>
            <a:endParaRPr lang="en-US" dirty="0"/>
          </a:p>
          <a:p>
            <a:pPr marL="0" indent="0" eaLnBrk="1" fontAlgn="auto" hangingPunct="1">
              <a:spcBef>
                <a:spcPct val="0"/>
              </a:spcBef>
              <a:buFontTx/>
              <a:buNone/>
              <a:defRPr/>
            </a:pPr>
            <a:r>
              <a:rPr lang="en-US" dirty="0"/>
              <a:t>Inefficient use of resources (due to mismanagement by the firm or government) can also put us at a point like “D”.</a:t>
            </a:r>
          </a:p>
        </p:txBody>
      </p:sp>
      <p:sp>
        <p:nvSpPr>
          <p:cNvPr id="45059" name="Rectangle 2"/>
          <p:cNvSpPr>
            <a:spLocks noChangeArrowheads="1"/>
          </p:cNvSpPr>
          <p:nvPr/>
        </p:nvSpPr>
        <p:spPr bwMode="auto">
          <a:xfrm>
            <a:off x="757238" y="0"/>
            <a:ext cx="8382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91440" anchor="b"/>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a:solidFill>
                  <a:srgbClr val="000000"/>
                </a:solidFill>
                <a:latin typeface="Helvetica" panose="020B0604020202020204" pitchFamily="34" charset="0"/>
              </a:rPr>
              <a:t>Scarcity, Choice, and Opportunity Cost</a:t>
            </a:r>
          </a:p>
        </p:txBody>
      </p:sp>
      <p:sp>
        <p:nvSpPr>
          <p:cNvPr id="999431" name="Rectangle 7"/>
          <p:cNvSpPr>
            <a:spLocks noChangeArrowheads="1"/>
          </p:cNvSpPr>
          <p:nvPr/>
        </p:nvSpPr>
        <p:spPr bwMode="auto">
          <a:xfrm>
            <a:off x="685800" y="1066800"/>
            <a:ext cx="762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10000"/>
              </a:spcBef>
              <a:spcAft>
                <a:spcPct val="10000"/>
              </a:spcAft>
              <a:buFontTx/>
              <a:buNone/>
            </a:pPr>
            <a:r>
              <a:rPr lang="en-US" altLang="en-US" b="1" dirty="0">
                <a:solidFill>
                  <a:srgbClr val="59595C"/>
                </a:solidFill>
              </a:rPr>
              <a:t>Unemployment and Inefficiency in the PPF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99431">
                                            <p:txEl>
                                              <p:pRg st="0" end="0"/>
                                            </p:txEl>
                                          </p:spTgt>
                                        </p:tgtEl>
                                        <p:attrNameLst>
                                          <p:attrName>style.visibility</p:attrName>
                                        </p:attrNameLst>
                                      </p:cBhvr>
                                      <p:to>
                                        <p:strVal val="visible"/>
                                      </p:to>
                                    </p:set>
                                    <p:animEffect transition="in" filter="wipe(left)">
                                      <p:cBhvr>
                                        <p:cTn id="7" dur="500"/>
                                        <p:tgtEl>
                                          <p:spTgt spid="999431">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99432">
                                            <p:txEl>
                                              <p:pRg st="0" end="0"/>
                                            </p:txEl>
                                          </p:spTgt>
                                        </p:tgtEl>
                                        <p:attrNameLst>
                                          <p:attrName>style.visibility</p:attrName>
                                        </p:attrNameLst>
                                      </p:cBhvr>
                                      <p:to>
                                        <p:strVal val="visible"/>
                                      </p:to>
                                    </p:set>
                                    <p:animEffect transition="in" filter="wipe(left)">
                                      <p:cBhvr>
                                        <p:cTn id="11" dur="500"/>
                                        <p:tgtEl>
                                          <p:spTgt spid="999432">
                                            <p:txEl>
                                              <p:pRg st="0" end="0"/>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99432">
                                            <p:txEl>
                                              <p:pRg st="2" end="2"/>
                                            </p:txEl>
                                          </p:spTgt>
                                        </p:tgtEl>
                                        <p:attrNameLst>
                                          <p:attrName>style.visibility</p:attrName>
                                        </p:attrNameLst>
                                      </p:cBhvr>
                                      <p:to>
                                        <p:strVal val="visible"/>
                                      </p:to>
                                    </p:set>
                                    <p:animEffect transition="in" filter="wipe(left)">
                                      <p:cBhvr>
                                        <p:cTn id="15" dur="500"/>
                                        <p:tgtEl>
                                          <p:spTgt spid="99943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9432" grpId="0" build="p" bldLvl="2" autoUpdateAnimBg="0" advAuto="0"/>
      <p:bldP spid="999431" grpId="0" build="p" bldLvl="2" autoUpdateAnimBg="0" advAuto="0">
        <p:tmplLst>
          <p:tmpl lvl="1">
            <p:tnLst>
              <p:par>
                <p:cTn presetID="22" presetClass="entr" presetSubtype="8" fill="hold" nodeType="afterEffect">
                  <p:stCondLst>
                    <p:cond delay="0"/>
                  </p:stCondLst>
                  <p:childTnLst>
                    <p:set>
                      <p:cBhvr>
                        <p:cTn dur="1" fill="hold">
                          <p:stCondLst>
                            <p:cond delay="0"/>
                          </p:stCondLst>
                        </p:cTn>
                        <p:tgtEl>
                          <p:spTgt spid="999431"/>
                        </p:tgtEl>
                        <p:attrNameLst>
                          <p:attrName>style.visibility</p:attrName>
                        </p:attrNameLst>
                      </p:cBhvr>
                      <p:to>
                        <p:strVal val="visible"/>
                      </p:to>
                    </p:set>
                    <p:animEffect transition="in" filter="wipe(left)">
                      <p:cBhvr>
                        <p:cTn dur="500"/>
                        <p:tgtEl>
                          <p:spTgt spid="999431"/>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999431"/>
                        </p:tgtEl>
                        <p:attrNameLst>
                          <p:attrName>style.visibility</p:attrName>
                        </p:attrNameLst>
                      </p:cBhvr>
                      <p:to>
                        <p:strVal val="visible"/>
                      </p:to>
                    </p:set>
                    <p:animEffect transition="in" filter="wipe(left)">
                      <p:cBhvr>
                        <p:cTn dur="500"/>
                        <p:tgtEl>
                          <p:spTgt spid="999431"/>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999431"/>
                        </p:tgtEl>
                        <p:attrNameLst>
                          <p:attrName>style.visibility</p:attrName>
                        </p:attrNameLst>
                      </p:cBhvr>
                      <p:to>
                        <p:strVal val="visible"/>
                      </p:to>
                    </p:set>
                    <p:animEffect transition="in" filter="wipe(left)">
                      <p:cBhvr>
                        <p:cTn dur="500"/>
                        <p:tgtEl>
                          <p:spTgt spid="999431"/>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999431"/>
                        </p:tgtEl>
                        <p:attrNameLst>
                          <p:attrName>style.visibility</p:attrName>
                        </p:attrNameLst>
                      </p:cBhvr>
                      <p:to>
                        <p:strVal val="visible"/>
                      </p:to>
                    </p:set>
                    <p:animEffect transition="in" filter="wipe(left)">
                      <p:cBhvr>
                        <p:cTn dur="500"/>
                        <p:tgtEl>
                          <p:spTgt spid="999431"/>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999431"/>
                        </p:tgtEl>
                        <p:attrNameLst>
                          <p:attrName>style.visibility</p:attrName>
                        </p:attrNameLst>
                      </p:cBhvr>
                      <p:to>
                        <p:strVal val="visible"/>
                      </p:to>
                    </p:set>
                    <p:animEffect transition="in" filter="wipe(left)">
                      <p:cBhvr>
                        <p:cTn dur="500"/>
                        <p:tgtEl>
                          <p:spTgt spid="999431"/>
                        </p:tgtEl>
                      </p:cBhvr>
                    </p:animEffect>
                  </p:childTnLst>
                </p:cTn>
              </p:par>
            </p:tnLst>
          </p:tmpl>
        </p:tmplLst>
      </p:b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descr="Factory">
            <a:extLst>
              <a:ext uri="{FF2B5EF4-FFF2-40B4-BE49-F238E27FC236}">
                <a16:creationId xmlns:a16="http://schemas.microsoft.com/office/drawing/2014/main" id="{201F945F-C2F4-4A8F-8D16-53B1816C81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7373" y="2709000"/>
            <a:ext cx="2057400" cy="2057400"/>
          </a:xfrm>
          <a:prstGeom prst="rect">
            <a:avLst/>
          </a:prstGeom>
        </p:spPr>
      </p:pic>
      <p:pic>
        <p:nvPicPr>
          <p:cNvPr id="9" name="Graphic 8" descr="Factory">
            <a:extLst>
              <a:ext uri="{FF2B5EF4-FFF2-40B4-BE49-F238E27FC236}">
                <a16:creationId xmlns:a16="http://schemas.microsoft.com/office/drawing/2014/main" id="{DDC20E2D-0E38-4952-93B4-7DF9DB41955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3400" y="2709000"/>
            <a:ext cx="2057400" cy="2057400"/>
          </a:xfrm>
          <a:prstGeom prst="rect">
            <a:avLst/>
          </a:prstGeom>
        </p:spPr>
      </p:pic>
      <p:pic>
        <p:nvPicPr>
          <p:cNvPr id="18" name="Graphic 17" descr="Box">
            <a:extLst>
              <a:ext uri="{FF2B5EF4-FFF2-40B4-BE49-F238E27FC236}">
                <a16:creationId xmlns:a16="http://schemas.microsoft.com/office/drawing/2014/main" id="{73ACC2AB-7F4B-40AA-BFA0-3F0E6D50AC8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49719" y="1905000"/>
            <a:ext cx="612708" cy="612708"/>
          </a:xfrm>
          <a:prstGeom prst="rect">
            <a:avLst/>
          </a:prstGeom>
        </p:spPr>
      </p:pic>
      <p:pic>
        <p:nvPicPr>
          <p:cNvPr id="30" name="Graphic 29" descr="Box">
            <a:extLst>
              <a:ext uri="{FF2B5EF4-FFF2-40B4-BE49-F238E27FC236}">
                <a16:creationId xmlns:a16="http://schemas.microsoft.com/office/drawing/2014/main" id="{70128426-2EFF-4B9A-8F8D-766679CF835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55746" y="1905000"/>
            <a:ext cx="612708" cy="612708"/>
          </a:xfrm>
          <a:prstGeom prst="rect">
            <a:avLst/>
          </a:prstGeom>
        </p:spPr>
      </p:pic>
      <p:pic>
        <p:nvPicPr>
          <p:cNvPr id="7" name="Graphic 6" descr="Man">
            <a:extLst>
              <a:ext uri="{FF2B5EF4-FFF2-40B4-BE49-F238E27FC236}">
                <a16:creationId xmlns:a16="http://schemas.microsoft.com/office/drawing/2014/main" id="{D5E21461-897F-4D7E-9FAF-E75F1534B68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898873" y="5250049"/>
            <a:ext cx="914400" cy="914400"/>
          </a:xfrm>
          <a:prstGeom prst="rect">
            <a:avLst/>
          </a:prstGeom>
        </p:spPr>
      </p:pic>
      <p:pic>
        <p:nvPicPr>
          <p:cNvPr id="10" name="Graphic 9" descr="Man">
            <a:extLst>
              <a:ext uri="{FF2B5EF4-FFF2-40B4-BE49-F238E27FC236}">
                <a16:creationId xmlns:a16="http://schemas.microsoft.com/office/drawing/2014/main" id="{DC08F4E6-41CA-479D-B57B-64F4F9E9BA5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04900" y="5278041"/>
            <a:ext cx="914400" cy="914400"/>
          </a:xfrm>
          <a:prstGeom prst="rect">
            <a:avLst/>
          </a:prstGeom>
        </p:spPr>
      </p:pic>
      <p:pic>
        <p:nvPicPr>
          <p:cNvPr id="3" name="Graphic 2" descr="Angry face with solid fill">
            <a:extLst>
              <a:ext uri="{FF2B5EF4-FFF2-40B4-BE49-F238E27FC236}">
                <a16:creationId xmlns:a16="http://schemas.microsoft.com/office/drawing/2014/main" id="{914C2B49-A93E-411A-B255-36E9A1C45CA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672000" y="3429000"/>
            <a:ext cx="1676400" cy="1676400"/>
          </a:xfrm>
          <a:prstGeom prst="rect">
            <a:avLst/>
          </a:prstGeom>
        </p:spPr>
      </p:pic>
    </p:spTree>
    <p:extLst>
      <p:ext uri="{BB962C8B-B14F-4D97-AF65-F5344CB8AC3E}">
        <p14:creationId xmlns:p14="http://schemas.microsoft.com/office/powerpoint/2010/main" val="1803453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1000"/>
                                        <p:tgtEl>
                                          <p:spTgt spid="30"/>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descr="Factory">
            <a:extLst>
              <a:ext uri="{FF2B5EF4-FFF2-40B4-BE49-F238E27FC236}">
                <a16:creationId xmlns:a16="http://schemas.microsoft.com/office/drawing/2014/main" id="{201F945F-C2F4-4A8F-8D16-53B1816C81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7373" y="2709000"/>
            <a:ext cx="2057400" cy="2057400"/>
          </a:xfrm>
          <a:prstGeom prst="rect">
            <a:avLst/>
          </a:prstGeom>
        </p:spPr>
      </p:pic>
      <p:pic>
        <p:nvPicPr>
          <p:cNvPr id="9" name="Graphic 8" descr="Factory">
            <a:extLst>
              <a:ext uri="{FF2B5EF4-FFF2-40B4-BE49-F238E27FC236}">
                <a16:creationId xmlns:a16="http://schemas.microsoft.com/office/drawing/2014/main" id="{DDC20E2D-0E38-4952-93B4-7DF9DB41955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3400" y="2709000"/>
            <a:ext cx="2057400" cy="2057400"/>
          </a:xfrm>
          <a:prstGeom prst="rect">
            <a:avLst/>
          </a:prstGeom>
        </p:spPr>
      </p:pic>
      <p:pic>
        <p:nvPicPr>
          <p:cNvPr id="18" name="Graphic 17" descr="Box">
            <a:extLst>
              <a:ext uri="{FF2B5EF4-FFF2-40B4-BE49-F238E27FC236}">
                <a16:creationId xmlns:a16="http://schemas.microsoft.com/office/drawing/2014/main" id="{73ACC2AB-7F4B-40AA-BFA0-3F0E6D50AC8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49719" y="1905000"/>
            <a:ext cx="612708" cy="612708"/>
          </a:xfrm>
          <a:prstGeom prst="rect">
            <a:avLst/>
          </a:prstGeom>
        </p:spPr>
      </p:pic>
      <p:pic>
        <p:nvPicPr>
          <p:cNvPr id="30" name="Graphic 29" descr="Box">
            <a:extLst>
              <a:ext uri="{FF2B5EF4-FFF2-40B4-BE49-F238E27FC236}">
                <a16:creationId xmlns:a16="http://schemas.microsoft.com/office/drawing/2014/main" id="{70128426-2EFF-4B9A-8F8D-766679CF835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55746" y="1905000"/>
            <a:ext cx="612708" cy="612708"/>
          </a:xfrm>
          <a:prstGeom prst="rect">
            <a:avLst/>
          </a:prstGeom>
        </p:spPr>
      </p:pic>
      <p:pic>
        <p:nvPicPr>
          <p:cNvPr id="11" name="Graphic 10" descr="Box">
            <a:extLst>
              <a:ext uri="{FF2B5EF4-FFF2-40B4-BE49-F238E27FC236}">
                <a16:creationId xmlns:a16="http://schemas.microsoft.com/office/drawing/2014/main" id="{73C65E87-1E45-406A-B275-C834FC6D89B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356073" y="2307000"/>
            <a:ext cx="612708" cy="612708"/>
          </a:xfrm>
          <a:prstGeom prst="rect">
            <a:avLst/>
          </a:prstGeom>
        </p:spPr>
      </p:pic>
      <p:pic>
        <p:nvPicPr>
          <p:cNvPr id="12" name="Graphic 11" descr="Box">
            <a:extLst>
              <a:ext uri="{FF2B5EF4-FFF2-40B4-BE49-F238E27FC236}">
                <a16:creationId xmlns:a16="http://schemas.microsoft.com/office/drawing/2014/main" id="{1E586B3C-5670-4C73-976E-F5EA38B9A41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62100" y="2300799"/>
            <a:ext cx="612708" cy="612708"/>
          </a:xfrm>
          <a:prstGeom prst="rect">
            <a:avLst/>
          </a:prstGeom>
        </p:spPr>
      </p:pic>
      <p:pic>
        <p:nvPicPr>
          <p:cNvPr id="13" name="Graphic 12" descr="Box">
            <a:extLst>
              <a:ext uri="{FF2B5EF4-FFF2-40B4-BE49-F238E27FC236}">
                <a16:creationId xmlns:a16="http://schemas.microsoft.com/office/drawing/2014/main" id="{11E309B4-7EBD-4748-8D42-F0986011E15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62100" y="1796546"/>
            <a:ext cx="612708" cy="612708"/>
          </a:xfrm>
          <a:prstGeom prst="rect">
            <a:avLst/>
          </a:prstGeom>
        </p:spPr>
      </p:pic>
      <p:pic>
        <p:nvPicPr>
          <p:cNvPr id="14" name="Graphic 13" descr="Box">
            <a:extLst>
              <a:ext uri="{FF2B5EF4-FFF2-40B4-BE49-F238E27FC236}">
                <a16:creationId xmlns:a16="http://schemas.microsoft.com/office/drawing/2014/main" id="{341EAC7C-EFAC-4983-BE1F-3C589F2BD08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13491" y="2178919"/>
            <a:ext cx="612708" cy="612708"/>
          </a:xfrm>
          <a:prstGeom prst="rect">
            <a:avLst/>
          </a:prstGeom>
        </p:spPr>
      </p:pic>
      <p:pic>
        <p:nvPicPr>
          <p:cNvPr id="15" name="Graphic 14" descr="Box">
            <a:extLst>
              <a:ext uri="{FF2B5EF4-FFF2-40B4-BE49-F238E27FC236}">
                <a16:creationId xmlns:a16="http://schemas.microsoft.com/office/drawing/2014/main" id="{98612961-646F-460F-8772-1F847824531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19845" y="2070465"/>
            <a:ext cx="612708" cy="612708"/>
          </a:xfrm>
          <a:prstGeom prst="rect">
            <a:avLst/>
          </a:prstGeom>
        </p:spPr>
      </p:pic>
      <p:pic>
        <p:nvPicPr>
          <p:cNvPr id="16" name="Graphic 15" descr="Box">
            <a:extLst>
              <a:ext uri="{FF2B5EF4-FFF2-40B4-BE49-F238E27FC236}">
                <a16:creationId xmlns:a16="http://schemas.microsoft.com/office/drawing/2014/main" id="{CA21E595-348B-4253-85F1-816EBB76764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03920" y="2096292"/>
            <a:ext cx="612708" cy="612708"/>
          </a:xfrm>
          <a:prstGeom prst="rect">
            <a:avLst/>
          </a:prstGeom>
        </p:spPr>
      </p:pic>
      <p:pic>
        <p:nvPicPr>
          <p:cNvPr id="17" name="Graphic 16" descr="Box">
            <a:extLst>
              <a:ext uri="{FF2B5EF4-FFF2-40B4-BE49-F238E27FC236}">
                <a16:creationId xmlns:a16="http://schemas.microsoft.com/office/drawing/2014/main" id="{D4B62239-2105-4288-B4A6-7670DB99B7C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55311" y="1974412"/>
            <a:ext cx="612708" cy="612708"/>
          </a:xfrm>
          <a:prstGeom prst="rect">
            <a:avLst/>
          </a:prstGeom>
        </p:spPr>
      </p:pic>
      <p:pic>
        <p:nvPicPr>
          <p:cNvPr id="19" name="Graphic 18" descr="Box">
            <a:extLst>
              <a:ext uri="{FF2B5EF4-FFF2-40B4-BE49-F238E27FC236}">
                <a16:creationId xmlns:a16="http://schemas.microsoft.com/office/drawing/2014/main" id="{48AA6CD7-2451-4FEF-B732-D7574D66241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936438" y="1872565"/>
            <a:ext cx="612708" cy="612708"/>
          </a:xfrm>
          <a:prstGeom prst="rect">
            <a:avLst/>
          </a:prstGeom>
        </p:spPr>
      </p:pic>
      <p:pic>
        <p:nvPicPr>
          <p:cNvPr id="20" name="Graphic 19" descr="Box">
            <a:extLst>
              <a:ext uri="{FF2B5EF4-FFF2-40B4-BE49-F238E27FC236}">
                <a16:creationId xmlns:a16="http://schemas.microsoft.com/office/drawing/2014/main" id="{62118216-0724-4D37-B7D9-1355E1881F5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82280" y="1688091"/>
            <a:ext cx="612708" cy="612708"/>
          </a:xfrm>
          <a:prstGeom prst="rect">
            <a:avLst/>
          </a:prstGeom>
        </p:spPr>
      </p:pic>
      <p:pic>
        <p:nvPicPr>
          <p:cNvPr id="21" name="Graphic 20" descr="Box">
            <a:extLst>
              <a:ext uri="{FF2B5EF4-FFF2-40B4-BE49-F238E27FC236}">
                <a16:creationId xmlns:a16="http://schemas.microsoft.com/office/drawing/2014/main" id="{7AE3424A-D761-4795-99A1-8AB87C9331B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88634" y="2090091"/>
            <a:ext cx="612708" cy="612708"/>
          </a:xfrm>
          <a:prstGeom prst="rect">
            <a:avLst/>
          </a:prstGeom>
        </p:spPr>
      </p:pic>
      <p:pic>
        <p:nvPicPr>
          <p:cNvPr id="22" name="Graphic 21" descr="Box">
            <a:extLst>
              <a:ext uri="{FF2B5EF4-FFF2-40B4-BE49-F238E27FC236}">
                <a16:creationId xmlns:a16="http://schemas.microsoft.com/office/drawing/2014/main" id="{72FB1237-3506-47CA-A6F1-7C6D2D012C1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898873" y="1668058"/>
            <a:ext cx="612708" cy="612708"/>
          </a:xfrm>
          <a:prstGeom prst="rect">
            <a:avLst/>
          </a:prstGeom>
        </p:spPr>
      </p:pic>
      <p:pic>
        <p:nvPicPr>
          <p:cNvPr id="23" name="Graphic 22" descr="Box">
            <a:extLst>
              <a:ext uri="{FF2B5EF4-FFF2-40B4-BE49-F238E27FC236}">
                <a16:creationId xmlns:a16="http://schemas.microsoft.com/office/drawing/2014/main" id="{CF753631-5679-40AE-99BA-E8EF0947A03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18601" y="1963551"/>
            <a:ext cx="612708" cy="612708"/>
          </a:xfrm>
          <a:prstGeom prst="rect">
            <a:avLst/>
          </a:prstGeom>
        </p:spPr>
      </p:pic>
      <p:pic>
        <p:nvPicPr>
          <p:cNvPr id="24" name="Graphic 23" descr="Box">
            <a:extLst>
              <a:ext uri="{FF2B5EF4-FFF2-40B4-BE49-F238E27FC236}">
                <a16:creationId xmlns:a16="http://schemas.microsoft.com/office/drawing/2014/main" id="{9EF5810F-895B-4902-B09A-61983799DE8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68994" y="1803755"/>
            <a:ext cx="612708" cy="612708"/>
          </a:xfrm>
          <a:prstGeom prst="rect">
            <a:avLst/>
          </a:prstGeom>
        </p:spPr>
      </p:pic>
      <p:pic>
        <p:nvPicPr>
          <p:cNvPr id="25" name="Graphic 24" descr="Box">
            <a:extLst>
              <a:ext uri="{FF2B5EF4-FFF2-40B4-BE49-F238E27FC236}">
                <a16:creationId xmlns:a16="http://schemas.microsoft.com/office/drawing/2014/main" id="{C6C7823E-AE5B-43D7-92DB-7951E796475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75348" y="2205755"/>
            <a:ext cx="612708" cy="612708"/>
          </a:xfrm>
          <a:prstGeom prst="rect">
            <a:avLst/>
          </a:prstGeom>
        </p:spPr>
      </p:pic>
      <p:pic>
        <p:nvPicPr>
          <p:cNvPr id="3" name="Graphic 2" descr="Grinning face with no fill">
            <a:extLst>
              <a:ext uri="{FF2B5EF4-FFF2-40B4-BE49-F238E27FC236}">
                <a16:creationId xmlns:a16="http://schemas.microsoft.com/office/drawing/2014/main" id="{11C8FDB3-A4D8-4AA5-87D8-C09505DB63A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72000" y="3429000"/>
            <a:ext cx="1751214" cy="1751214"/>
          </a:xfrm>
          <a:prstGeom prst="rect">
            <a:avLst/>
          </a:prstGeom>
        </p:spPr>
      </p:pic>
      <p:pic>
        <p:nvPicPr>
          <p:cNvPr id="28" name="Graphic 27" descr="Man">
            <a:extLst>
              <a:ext uri="{FF2B5EF4-FFF2-40B4-BE49-F238E27FC236}">
                <a16:creationId xmlns:a16="http://schemas.microsoft.com/office/drawing/2014/main" id="{F7E94583-B1D6-4F97-84CE-BB2BE384C8E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04900" y="5250049"/>
            <a:ext cx="914400" cy="914400"/>
          </a:xfrm>
          <a:prstGeom prst="rect">
            <a:avLst/>
          </a:prstGeom>
        </p:spPr>
      </p:pic>
      <p:pic>
        <p:nvPicPr>
          <p:cNvPr id="29" name="Graphic 28" descr="Man">
            <a:extLst>
              <a:ext uri="{FF2B5EF4-FFF2-40B4-BE49-F238E27FC236}">
                <a16:creationId xmlns:a16="http://schemas.microsoft.com/office/drawing/2014/main" id="{0CB5B79B-C4C5-4C60-B830-1FB74251F66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930856" y="5278041"/>
            <a:ext cx="914400" cy="914400"/>
          </a:xfrm>
          <a:prstGeom prst="rect">
            <a:avLst/>
          </a:prstGeom>
        </p:spPr>
      </p:pic>
    </p:spTree>
    <p:extLst>
      <p:ext uri="{BB962C8B-B14F-4D97-AF65-F5344CB8AC3E}">
        <p14:creationId xmlns:p14="http://schemas.microsoft.com/office/powerpoint/2010/main" val="2485399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1000"/>
                                        <p:tgtEl>
                                          <p:spTgt spid="30"/>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1000"/>
                                        <p:tgtEl>
                                          <p:spTgt spid="15"/>
                                        </p:tgtEl>
                                      </p:cBhvr>
                                    </p:animEffect>
                                  </p:childTnLst>
                                </p:cTn>
                              </p:par>
                              <p:par>
                                <p:cTn id="32" presetID="10"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1000"/>
                                        <p:tgtEl>
                                          <p:spTgt spid="17"/>
                                        </p:tgtEl>
                                      </p:cBhvr>
                                    </p:animEffect>
                                  </p:childTnLst>
                                </p:cTn>
                              </p:par>
                              <p:par>
                                <p:cTn id="38" presetID="10" presetClass="entr" presetSubtype="0"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1000"/>
                                        <p:tgtEl>
                                          <p:spTgt spid="19"/>
                                        </p:tgtEl>
                                      </p:cBhvr>
                                    </p:animEffect>
                                  </p:childTnLst>
                                </p:cTn>
                              </p:par>
                              <p:par>
                                <p:cTn id="41" presetID="10"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1000"/>
                                        <p:tgtEl>
                                          <p:spTgt spid="20"/>
                                        </p:tgtEl>
                                      </p:cBhvr>
                                    </p:animEffect>
                                  </p:childTnLst>
                                </p:cTn>
                              </p:par>
                              <p:par>
                                <p:cTn id="44" presetID="10" presetClass="entr" presetSubtype="0"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1000"/>
                                        <p:tgtEl>
                                          <p:spTgt spid="21"/>
                                        </p:tgtEl>
                                      </p:cBhvr>
                                    </p:animEffect>
                                  </p:childTnLst>
                                </p:cTn>
                              </p:par>
                              <p:par>
                                <p:cTn id="47" presetID="10"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1000"/>
                                        <p:tgtEl>
                                          <p:spTgt spid="22"/>
                                        </p:tgtEl>
                                      </p:cBhvr>
                                    </p:animEffect>
                                  </p:childTnLst>
                                </p:cTn>
                              </p:par>
                              <p:par>
                                <p:cTn id="50" presetID="10" presetClass="entr" presetSubtype="0" fill="hold"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1000"/>
                                        <p:tgtEl>
                                          <p:spTgt spid="23"/>
                                        </p:tgtEl>
                                      </p:cBhvr>
                                    </p:animEffect>
                                  </p:childTnLst>
                                </p:cTn>
                              </p:par>
                              <p:par>
                                <p:cTn id="53" presetID="10" presetClass="entr" presetSubtype="0" fill="hold"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1000"/>
                                        <p:tgtEl>
                                          <p:spTgt spid="24"/>
                                        </p:tgtEl>
                                      </p:cBhvr>
                                    </p:animEffect>
                                  </p:childTnLst>
                                </p:cTn>
                              </p:par>
                              <p:par>
                                <p:cTn id="56" presetID="10" presetClass="entr" presetSubtype="0" fill="hold"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1000"/>
                                        <p:tgtEl>
                                          <p:spTgt spid="2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fade">
                                      <p:cBhvr>
                                        <p:cTn id="63" dur="500"/>
                                        <p:tgtEl>
                                          <p:spTgt spid="3"/>
                                        </p:tgtEl>
                                      </p:cBhvr>
                                    </p:animEffect>
                                  </p:childTnLst>
                                </p:cTn>
                              </p:par>
                              <p:par>
                                <p:cTn id="64" presetID="10" presetClass="entr" presetSubtype="0" fill="hold" nodeType="with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fade">
                                      <p:cBhvr>
                                        <p:cTn id="66" dur="500"/>
                                        <p:tgtEl>
                                          <p:spTgt spid="29"/>
                                        </p:tgtEl>
                                      </p:cBhvr>
                                    </p:animEffect>
                                  </p:childTnLst>
                                </p:cTn>
                              </p:par>
                              <p:par>
                                <p:cTn id="67" presetID="10" presetClass="entr" presetSubtype="0" fill="hold" nodeType="with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fade">
                                      <p:cBhvr>
                                        <p:cTn id="6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4"/>
          <p:cNvSpPr>
            <a:spLocks noGrp="1"/>
          </p:cNvSpPr>
          <p:nvPr>
            <p:ph type="title"/>
          </p:nvPr>
        </p:nvSpPr>
        <p:spPr>
          <a:xfrm>
            <a:off x="457200" y="0"/>
            <a:ext cx="8229600" cy="1143000"/>
          </a:xfrm>
        </p:spPr>
        <p:txBody>
          <a:bodyPr/>
          <a:lstStyle/>
          <a:p>
            <a:pPr eaLnBrk="1" hangingPunct="1"/>
            <a:r>
              <a:rPr lang="en-US" altLang="en-US"/>
              <a:t>PPF Example</a:t>
            </a:r>
          </a:p>
        </p:txBody>
      </p:sp>
      <p:graphicFrame>
        <p:nvGraphicFramePr>
          <p:cNvPr id="4" name="Content Placeholder 3"/>
          <p:cNvGraphicFramePr>
            <a:graphicFrameLocks noGrp="1"/>
          </p:cNvGraphicFramePr>
          <p:nvPr>
            <p:ph idx="4294967295"/>
          </p:nvPr>
        </p:nvGraphicFramePr>
        <p:xfrm>
          <a:off x="304800" y="1524000"/>
          <a:ext cx="8382000" cy="4495800"/>
        </p:xfrm>
        <a:graphic>
          <a:graphicData uri="http://schemas.openxmlformats.org/drawingml/2006/table">
            <a:tbl>
              <a:tblPr firstRow="1" bandRow="1">
                <a:tableStyleId>{5C22544A-7EE6-4342-B048-85BDC9FD1C3A}</a:tableStyleId>
              </a:tblPr>
              <a:tblGrid>
                <a:gridCol w="2794000">
                  <a:extLst>
                    <a:ext uri="{9D8B030D-6E8A-4147-A177-3AD203B41FA5}">
                      <a16:colId xmlns:a16="http://schemas.microsoft.com/office/drawing/2014/main" val="20000"/>
                    </a:ext>
                  </a:extLst>
                </a:gridCol>
                <a:gridCol w="2794000">
                  <a:extLst>
                    <a:ext uri="{9D8B030D-6E8A-4147-A177-3AD203B41FA5}">
                      <a16:colId xmlns:a16="http://schemas.microsoft.com/office/drawing/2014/main" val="20001"/>
                    </a:ext>
                  </a:extLst>
                </a:gridCol>
                <a:gridCol w="2794000">
                  <a:extLst>
                    <a:ext uri="{9D8B030D-6E8A-4147-A177-3AD203B41FA5}">
                      <a16:colId xmlns:a16="http://schemas.microsoft.com/office/drawing/2014/main" val="20002"/>
                    </a:ext>
                  </a:extLst>
                </a:gridCol>
              </a:tblGrid>
              <a:tr h="749300">
                <a:tc>
                  <a:txBody>
                    <a:bodyPr/>
                    <a:lstStyle/>
                    <a:p>
                      <a:r>
                        <a:rPr lang="en-US" dirty="0"/>
                        <a:t>Option</a:t>
                      </a:r>
                    </a:p>
                  </a:txBody>
                  <a:tcPr/>
                </a:tc>
                <a:tc>
                  <a:txBody>
                    <a:bodyPr/>
                    <a:lstStyle/>
                    <a:p>
                      <a:r>
                        <a:rPr lang="en-US" dirty="0"/>
                        <a:t>Butter</a:t>
                      </a:r>
                      <a:r>
                        <a:rPr lang="en-US" baseline="0" dirty="0"/>
                        <a:t> (million lbs.)</a:t>
                      </a:r>
                      <a:endParaRPr lang="en-US" dirty="0"/>
                    </a:p>
                  </a:txBody>
                  <a:tcPr/>
                </a:tc>
                <a:tc>
                  <a:txBody>
                    <a:bodyPr/>
                    <a:lstStyle/>
                    <a:p>
                      <a:r>
                        <a:rPr lang="en-US" dirty="0"/>
                        <a:t>Robots (thousands) </a:t>
                      </a:r>
                    </a:p>
                  </a:txBody>
                  <a:tcPr/>
                </a:tc>
                <a:extLst>
                  <a:ext uri="{0D108BD9-81ED-4DB2-BD59-A6C34878D82A}">
                    <a16:rowId xmlns:a16="http://schemas.microsoft.com/office/drawing/2014/main" val="10000"/>
                  </a:ext>
                </a:extLst>
              </a:tr>
              <a:tr h="749300">
                <a:tc>
                  <a:txBody>
                    <a:bodyPr/>
                    <a:lstStyle/>
                    <a:p>
                      <a:r>
                        <a:rPr lang="en-US" sz="2400" dirty="0">
                          <a:solidFill>
                            <a:srgbClr val="FF0000"/>
                          </a:solidFill>
                          <a:latin typeface="Berlin Sans FB" pitchFamily="34" charset="0"/>
                        </a:rPr>
                        <a:t>A</a:t>
                      </a:r>
                    </a:p>
                  </a:txBody>
                  <a:tcPr/>
                </a:tc>
                <a:tc>
                  <a:txBody>
                    <a:bodyPr/>
                    <a:lstStyle/>
                    <a:p>
                      <a:r>
                        <a:rPr lang="en-US" sz="2400" dirty="0">
                          <a:solidFill>
                            <a:srgbClr val="FF0000"/>
                          </a:solidFill>
                          <a:latin typeface="Berlin Sans FB" pitchFamily="34" charset="0"/>
                        </a:rPr>
                        <a:t>0</a:t>
                      </a:r>
                    </a:p>
                  </a:txBody>
                  <a:tcPr/>
                </a:tc>
                <a:tc>
                  <a:txBody>
                    <a:bodyPr/>
                    <a:lstStyle/>
                    <a:p>
                      <a:r>
                        <a:rPr lang="en-US" sz="2400" dirty="0">
                          <a:solidFill>
                            <a:srgbClr val="FF0000"/>
                          </a:solidFill>
                          <a:latin typeface="Berlin Sans FB" pitchFamily="34" charset="0"/>
                        </a:rPr>
                        <a:t>5</a:t>
                      </a:r>
                    </a:p>
                  </a:txBody>
                  <a:tcPr/>
                </a:tc>
                <a:extLst>
                  <a:ext uri="{0D108BD9-81ED-4DB2-BD59-A6C34878D82A}">
                    <a16:rowId xmlns:a16="http://schemas.microsoft.com/office/drawing/2014/main" val="10001"/>
                  </a:ext>
                </a:extLst>
              </a:tr>
              <a:tr h="749300">
                <a:tc>
                  <a:txBody>
                    <a:bodyPr/>
                    <a:lstStyle/>
                    <a:p>
                      <a:r>
                        <a:rPr lang="en-US" sz="2400" dirty="0">
                          <a:solidFill>
                            <a:srgbClr val="FF0000"/>
                          </a:solidFill>
                          <a:latin typeface="Berlin Sans FB" pitchFamily="34" charset="0"/>
                        </a:rPr>
                        <a:t>B</a:t>
                      </a:r>
                    </a:p>
                  </a:txBody>
                  <a:tcPr/>
                </a:tc>
                <a:tc>
                  <a:txBody>
                    <a:bodyPr/>
                    <a:lstStyle/>
                    <a:p>
                      <a:r>
                        <a:rPr lang="en-US" sz="2400" dirty="0">
                          <a:solidFill>
                            <a:srgbClr val="FF0000"/>
                          </a:solidFill>
                          <a:latin typeface="Berlin Sans FB" pitchFamily="34" charset="0"/>
                        </a:rPr>
                        <a:t>2</a:t>
                      </a:r>
                    </a:p>
                  </a:txBody>
                  <a:tcPr/>
                </a:tc>
                <a:tc>
                  <a:txBody>
                    <a:bodyPr/>
                    <a:lstStyle/>
                    <a:p>
                      <a:r>
                        <a:rPr lang="en-US" sz="2400" dirty="0">
                          <a:solidFill>
                            <a:srgbClr val="FF0000"/>
                          </a:solidFill>
                          <a:latin typeface="Berlin Sans FB" pitchFamily="34" charset="0"/>
                        </a:rPr>
                        <a:t>4</a:t>
                      </a:r>
                    </a:p>
                  </a:txBody>
                  <a:tcPr/>
                </a:tc>
                <a:extLst>
                  <a:ext uri="{0D108BD9-81ED-4DB2-BD59-A6C34878D82A}">
                    <a16:rowId xmlns:a16="http://schemas.microsoft.com/office/drawing/2014/main" val="10002"/>
                  </a:ext>
                </a:extLst>
              </a:tr>
              <a:tr h="749300">
                <a:tc>
                  <a:txBody>
                    <a:bodyPr/>
                    <a:lstStyle/>
                    <a:p>
                      <a:r>
                        <a:rPr lang="en-US" sz="2400" dirty="0">
                          <a:solidFill>
                            <a:srgbClr val="FF0000"/>
                          </a:solidFill>
                          <a:latin typeface="Berlin Sans FB" pitchFamily="34" charset="0"/>
                        </a:rPr>
                        <a:t>C</a:t>
                      </a:r>
                    </a:p>
                  </a:txBody>
                  <a:tcPr/>
                </a:tc>
                <a:tc>
                  <a:txBody>
                    <a:bodyPr/>
                    <a:lstStyle/>
                    <a:p>
                      <a:r>
                        <a:rPr lang="en-US" sz="2400" dirty="0">
                          <a:solidFill>
                            <a:srgbClr val="FF0000"/>
                          </a:solidFill>
                          <a:latin typeface="Berlin Sans FB" pitchFamily="34" charset="0"/>
                        </a:rPr>
                        <a:t>3</a:t>
                      </a:r>
                    </a:p>
                  </a:txBody>
                  <a:tcPr/>
                </a:tc>
                <a:tc>
                  <a:txBody>
                    <a:bodyPr/>
                    <a:lstStyle/>
                    <a:p>
                      <a:r>
                        <a:rPr lang="en-US" sz="2400" dirty="0">
                          <a:solidFill>
                            <a:srgbClr val="FF0000"/>
                          </a:solidFill>
                          <a:latin typeface="Berlin Sans FB" pitchFamily="34" charset="0"/>
                        </a:rPr>
                        <a:t>3</a:t>
                      </a:r>
                    </a:p>
                  </a:txBody>
                  <a:tcPr/>
                </a:tc>
                <a:extLst>
                  <a:ext uri="{0D108BD9-81ED-4DB2-BD59-A6C34878D82A}">
                    <a16:rowId xmlns:a16="http://schemas.microsoft.com/office/drawing/2014/main" val="10003"/>
                  </a:ext>
                </a:extLst>
              </a:tr>
              <a:tr h="749300">
                <a:tc>
                  <a:txBody>
                    <a:bodyPr/>
                    <a:lstStyle/>
                    <a:p>
                      <a:r>
                        <a:rPr lang="en-US" sz="2400" dirty="0">
                          <a:solidFill>
                            <a:srgbClr val="FF0000"/>
                          </a:solidFill>
                          <a:latin typeface="Berlin Sans FB" pitchFamily="34" charset="0"/>
                        </a:rPr>
                        <a:t>D</a:t>
                      </a:r>
                    </a:p>
                  </a:txBody>
                  <a:tcPr/>
                </a:tc>
                <a:tc>
                  <a:txBody>
                    <a:bodyPr/>
                    <a:lstStyle/>
                    <a:p>
                      <a:r>
                        <a:rPr lang="en-US" sz="2400" dirty="0">
                          <a:solidFill>
                            <a:srgbClr val="FF0000"/>
                          </a:solidFill>
                          <a:latin typeface="Berlin Sans FB" pitchFamily="34" charset="0"/>
                        </a:rPr>
                        <a:t>4</a:t>
                      </a:r>
                    </a:p>
                  </a:txBody>
                  <a:tcPr/>
                </a:tc>
                <a:tc>
                  <a:txBody>
                    <a:bodyPr/>
                    <a:lstStyle/>
                    <a:p>
                      <a:r>
                        <a:rPr lang="en-US" sz="2400" dirty="0">
                          <a:solidFill>
                            <a:srgbClr val="FF0000"/>
                          </a:solidFill>
                          <a:latin typeface="Berlin Sans FB" pitchFamily="34" charset="0"/>
                        </a:rPr>
                        <a:t>2</a:t>
                      </a:r>
                    </a:p>
                  </a:txBody>
                  <a:tcPr/>
                </a:tc>
                <a:extLst>
                  <a:ext uri="{0D108BD9-81ED-4DB2-BD59-A6C34878D82A}">
                    <a16:rowId xmlns:a16="http://schemas.microsoft.com/office/drawing/2014/main" val="10004"/>
                  </a:ext>
                </a:extLst>
              </a:tr>
              <a:tr h="749300">
                <a:tc>
                  <a:txBody>
                    <a:bodyPr/>
                    <a:lstStyle/>
                    <a:p>
                      <a:r>
                        <a:rPr lang="en-US" sz="2400" dirty="0">
                          <a:solidFill>
                            <a:srgbClr val="FF0000"/>
                          </a:solidFill>
                          <a:latin typeface="Berlin Sans FB" pitchFamily="34" charset="0"/>
                        </a:rPr>
                        <a:t>E</a:t>
                      </a:r>
                    </a:p>
                  </a:txBody>
                  <a:tcPr/>
                </a:tc>
                <a:tc>
                  <a:txBody>
                    <a:bodyPr/>
                    <a:lstStyle/>
                    <a:p>
                      <a:r>
                        <a:rPr lang="en-US" sz="2400" dirty="0">
                          <a:solidFill>
                            <a:srgbClr val="FF0000"/>
                          </a:solidFill>
                          <a:latin typeface="Berlin Sans FB" pitchFamily="34" charset="0"/>
                        </a:rPr>
                        <a:t>5</a:t>
                      </a:r>
                    </a:p>
                  </a:txBody>
                  <a:tcPr/>
                </a:tc>
                <a:tc>
                  <a:txBody>
                    <a:bodyPr/>
                    <a:lstStyle/>
                    <a:p>
                      <a:r>
                        <a:rPr lang="en-US" sz="2400" dirty="0">
                          <a:solidFill>
                            <a:srgbClr val="FF0000"/>
                          </a:solidFill>
                          <a:latin typeface="Berlin Sans FB" pitchFamily="34" charset="0"/>
                        </a:rPr>
                        <a:t>0</a:t>
                      </a:r>
                    </a:p>
                  </a:txBody>
                  <a:tcPr/>
                </a:tc>
                <a:extLst>
                  <a:ext uri="{0D108BD9-81ED-4DB2-BD59-A6C34878D82A}">
                    <a16:rowId xmlns:a16="http://schemas.microsoft.com/office/drawing/2014/main" val="10005"/>
                  </a:ext>
                </a:extLst>
              </a:tr>
            </a:tbl>
          </a:graphicData>
        </a:graphic>
      </p:graphicFrame>
      <p:sp>
        <p:nvSpPr>
          <p:cNvPr id="6" name="TextBox 5"/>
          <p:cNvSpPr txBox="1"/>
          <p:nvPr/>
        </p:nvSpPr>
        <p:spPr>
          <a:xfrm>
            <a:off x="685800" y="990600"/>
            <a:ext cx="7315200" cy="584200"/>
          </a:xfrm>
          <a:prstGeom prst="rect">
            <a:avLst/>
          </a:prstGeom>
          <a:noFill/>
        </p:spPr>
        <p:txBody>
          <a:bodyPr>
            <a:spAutoFit/>
          </a:bodyPr>
          <a:lstStyle/>
          <a:p>
            <a:pPr algn="ctr" eaLnBrk="1" hangingPunct="1">
              <a:spcBef>
                <a:spcPct val="50000"/>
              </a:spcBef>
              <a:defRPr/>
            </a:pPr>
            <a:r>
              <a:rPr lang="en-US" sz="3200" b="1" dirty="0">
                <a:solidFill>
                  <a:schemeClr val="tx1"/>
                </a:solidFill>
                <a:latin typeface="+mn-lt"/>
              </a:rPr>
              <a:t>This is a PPF schedule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rtlCol="0">
            <a:normAutofit fontScale="90000"/>
          </a:bodyPr>
          <a:lstStyle/>
          <a:p>
            <a:pPr eaLnBrk="1" fontAlgn="auto" hangingPunct="1">
              <a:spcAft>
                <a:spcPts val="0"/>
              </a:spcAft>
              <a:defRPr/>
            </a:pPr>
            <a:r>
              <a:rPr lang="en-US" dirty="0"/>
              <a:t>PPF Example</a:t>
            </a:r>
            <a:br>
              <a:rPr lang="en-US" dirty="0"/>
            </a:br>
            <a:endParaRPr lang="en-US" dirty="0"/>
          </a:p>
        </p:txBody>
      </p:sp>
      <p:graphicFrame>
        <p:nvGraphicFramePr>
          <p:cNvPr id="5" name="Content Placeholder 3"/>
          <p:cNvGraphicFramePr>
            <a:graphicFrameLocks/>
          </p:cNvGraphicFramePr>
          <p:nvPr/>
        </p:nvGraphicFramePr>
        <p:xfrm>
          <a:off x="152400" y="533400"/>
          <a:ext cx="1905000" cy="2011380"/>
        </p:xfrm>
        <a:graphic>
          <a:graphicData uri="http://schemas.openxmlformats.org/drawingml/2006/table">
            <a:tbl>
              <a:tblPr firstRow="1" bandRow="1">
                <a:tableStyleId>{5C22544A-7EE6-4342-B048-85BDC9FD1C3A}</a:tableStyleId>
              </a:tblPr>
              <a:tblGrid>
                <a:gridCol w="635000">
                  <a:extLst>
                    <a:ext uri="{9D8B030D-6E8A-4147-A177-3AD203B41FA5}">
                      <a16:colId xmlns:a16="http://schemas.microsoft.com/office/drawing/2014/main" val="20000"/>
                    </a:ext>
                  </a:extLst>
                </a:gridCol>
                <a:gridCol w="635000">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640023">
                <a:tc>
                  <a:txBody>
                    <a:bodyPr/>
                    <a:lstStyle/>
                    <a:p>
                      <a:r>
                        <a:rPr lang="en-US" sz="1200" dirty="0"/>
                        <a:t>Option</a:t>
                      </a:r>
                    </a:p>
                  </a:txBody>
                  <a:tcPr marT="45695" marB="45695"/>
                </a:tc>
                <a:tc>
                  <a:txBody>
                    <a:bodyPr/>
                    <a:lstStyle/>
                    <a:p>
                      <a:r>
                        <a:rPr lang="en-US" sz="1200" dirty="0"/>
                        <a:t>Butter</a:t>
                      </a:r>
                      <a:r>
                        <a:rPr lang="en-US" sz="1200" baseline="0" dirty="0"/>
                        <a:t> (million lbs.)</a:t>
                      </a:r>
                      <a:endParaRPr lang="en-US" sz="1200" dirty="0"/>
                    </a:p>
                  </a:txBody>
                  <a:tcPr marT="45695" marB="45695"/>
                </a:tc>
                <a:tc>
                  <a:txBody>
                    <a:bodyPr/>
                    <a:lstStyle/>
                    <a:p>
                      <a:r>
                        <a:rPr lang="en-US" sz="1200" dirty="0"/>
                        <a:t>Robots (thousands) </a:t>
                      </a:r>
                    </a:p>
                  </a:txBody>
                  <a:tcPr marT="45695" marB="45695"/>
                </a:tc>
                <a:extLst>
                  <a:ext uri="{0D108BD9-81ED-4DB2-BD59-A6C34878D82A}">
                    <a16:rowId xmlns:a16="http://schemas.microsoft.com/office/drawing/2014/main" val="10000"/>
                  </a:ext>
                </a:extLst>
              </a:tr>
              <a:tr h="274268">
                <a:tc>
                  <a:txBody>
                    <a:bodyPr/>
                    <a:lstStyle/>
                    <a:p>
                      <a:r>
                        <a:rPr lang="en-US" sz="1200" dirty="0">
                          <a:solidFill>
                            <a:srgbClr val="FF0000"/>
                          </a:solidFill>
                          <a:latin typeface="Berlin Sans FB" pitchFamily="34" charset="0"/>
                        </a:rPr>
                        <a:t>A</a:t>
                      </a:r>
                    </a:p>
                  </a:txBody>
                  <a:tcPr marT="45695" marB="45695"/>
                </a:tc>
                <a:tc>
                  <a:txBody>
                    <a:bodyPr/>
                    <a:lstStyle/>
                    <a:p>
                      <a:r>
                        <a:rPr lang="en-US" sz="1200" dirty="0">
                          <a:solidFill>
                            <a:srgbClr val="FF0000"/>
                          </a:solidFill>
                          <a:latin typeface="Berlin Sans FB" pitchFamily="34" charset="0"/>
                        </a:rPr>
                        <a:t>0</a:t>
                      </a:r>
                    </a:p>
                  </a:txBody>
                  <a:tcPr marT="45695" marB="45695"/>
                </a:tc>
                <a:tc>
                  <a:txBody>
                    <a:bodyPr/>
                    <a:lstStyle/>
                    <a:p>
                      <a:r>
                        <a:rPr lang="en-US" sz="1200" dirty="0">
                          <a:solidFill>
                            <a:srgbClr val="FF0000"/>
                          </a:solidFill>
                          <a:latin typeface="Berlin Sans FB" pitchFamily="34" charset="0"/>
                        </a:rPr>
                        <a:t>5</a:t>
                      </a:r>
                    </a:p>
                  </a:txBody>
                  <a:tcPr marT="45695" marB="45695"/>
                </a:tc>
                <a:extLst>
                  <a:ext uri="{0D108BD9-81ED-4DB2-BD59-A6C34878D82A}">
                    <a16:rowId xmlns:a16="http://schemas.microsoft.com/office/drawing/2014/main" val="10001"/>
                  </a:ext>
                </a:extLst>
              </a:tr>
              <a:tr h="274268">
                <a:tc>
                  <a:txBody>
                    <a:bodyPr/>
                    <a:lstStyle/>
                    <a:p>
                      <a:r>
                        <a:rPr lang="en-US" sz="1200" dirty="0">
                          <a:solidFill>
                            <a:srgbClr val="FF0000"/>
                          </a:solidFill>
                          <a:latin typeface="Berlin Sans FB" pitchFamily="34" charset="0"/>
                        </a:rPr>
                        <a:t>B</a:t>
                      </a:r>
                    </a:p>
                  </a:txBody>
                  <a:tcPr marT="45695" marB="45695"/>
                </a:tc>
                <a:tc>
                  <a:txBody>
                    <a:bodyPr/>
                    <a:lstStyle/>
                    <a:p>
                      <a:r>
                        <a:rPr lang="en-US" sz="1200" dirty="0">
                          <a:solidFill>
                            <a:srgbClr val="FF0000"/>
                          </a:solidFill>
                          <a:latin typeface="Berlin Sans FB" pitchFamily="34" charset="0"/>
                        </a:rPr>
                        <a:t>2</a:t>
                      </a:r>
                    </a:p>
                  </a:txBody>
                  <a:tcPr marT="45695" marB="45695"/>
                </a:tc>
                <a:tc>
                  <a:txBody>
                    <a:bodyPr/>
                    <a:lstStyle/>
                    <a:p>
                      <a:r>
                        <a:rPr lang="en-US" sz="1200" dirty="0">
                          <a:solidFill>
                            <a:srgbClr val="FF0000"/>
                          </a:solidFill>
                          <a:latin typeface="Berlin Sans FB" pitchFamily="34" charset="0"/>
                        </a:rPr>
                        <a:t>4</a:t>
                      </a:r>
                    </a:p>
                  </a:txBody>
                  <a:tcPr marT="45695" marB="45695"/>
                </a:tc>
                <a:extLst>
                  <a:ext uri="{0D108BD9-81ED-4DB2-BD59-A6C34878D82A}">
                    <a16:rowId xmlns:a16="http://schemas.microsoft.com/office/drawing/2014/main" val="10002"/>
                  </a:ext>
                </a:extLst>
              </a:tr>
              <a:tr h="274268">
                <a:tc>
                  <a:txBody>
                    <a:bodyPr/>
                    <a:lstStyle/>
                    <a:p>
                      <a:r>
                        <a:rPr lang="en-US" sz="1200" dirty="0">
                          <a:solidFill>
                            <a:srgbClr val="FF0000"/>
                          </a:solidFill>
                          <a:latin typeface="Berlin Sans FB" pitchFamily="34" charset="0"/>
                        </a:rPr>
                        <a:t>C</a:t>
                      </a:r>
                    </a:p>
                  </a:txBody>
                  <a:tcPr marT="45695" marB="45695"/>
                </a:tc>
                <a:tc>
                  <a:txBody>
                    <a:bodyPr/>
                    <a:lstStyle/>
                    <a:p>
                      <a:r>
                        <a:rPr lang="en-US" sz="1200" dirty="0">
                          <a:solidFill>
                            <a:srgbClr val="FF0000"/>
                          </a:solidFill>
                          <a:latin typeface="Berlin Sans FB" pitchFamily="34" charset="0"/>
                        </a:rPr>
                        <a:t>3</a:t>
                      </a:r>
                    </a:p>
                  </a:txBody>
                  <a:tcPr marT="45695" marB="45695"/>
                </a:tc>
                <a:tc>
                  <a:txBody>
                    <a:bodyPr/>
                    <a:lstStyle/>
                    <a:p>
                      <a:r>
                        <a:rPr lang="en-US" sz="1200" dirty="0">
                          <a:solidFill>
                            <a:srgbClr val="FF0000"/>
                          </a:solidFill>
                          <a:latin typeface="Berlin Sans FB" pitchFamily="34" charset="0"/>
                        </a:rPr>
                        <a:t>3</a:t>
                      </a:r>
                    </a:p>
                  </a:txBody>
                  <a:tcPr marT="45695" marB="45695"/>
                </a:tc>
                <a:extLst>
                  <a:ext uri="{0D108BD9-81ED-4DB2-BD59-A6C34878D82A}">
                    <a16:rowId xmlns:a16="http://schemas.microsoft.com/office/drawing/2014/main" val="10003"/>
                  </a:ext>
                </a:extLst>
              </a:tr>
              <a:tr h="274268">
                <a:tc>
                  <a:txBody>
                    <a:bodyPr/>
                    <a:lstStyle/>
                    <a:p>
                      <a:r>
                        <a:rPr lang="en-US" sz="1200" dirty="0">
                          <a:solidFill>
                            <a:srgbClr val="FF0000"/>
                          </a:solidFill>
                          <a:latin typeface="Berlin Sans FB" pitchFamily="34" charset="0"/>
                        </a:rPr>
                        <a:t>D</a:t>
                      </a:r>
                    </a:p>
                  </a:txBody>
                  <a:tcPr marT="45695" marB="45695"/>
                </a:tc>
                <a:tc>
                  <a:txBody>
                    <a:bodyPr/>
                    <a:lstStyle/>
                    <a:p>
                      <a:r>
                        <a:rPr lang="en-US" sz="1200" dirty="0">
                          <a:solidFill>
                            <a:srgbClr val="FF0000"/>
                          </a:solidFill>
                          <a:latin typeface="Berlin Sans FB" pitchFamily="34" charset="0"/>
                        </a:rPr>
                        <a:t>4</a:t>
                      </a:r>
                    </a:p>
                  </a:txBody>
                  <a:tcPr marT="45695" marB="45695"/>
                </a:tc>
                <a:tc>
                  <a:txBody>
                    <a:bodyPr/>
                    <a:lstStyle/>
                    <a:p>
                      <a:r>
                        <a:rPr lang="en-US" sz="1200" dirty="0">
                          <a:solidFill>
                            <a:srgbClr val="FF0000"/>
                          </a:solidFill>
                          <a:latin typeface="Berlin Sans FB" pitchFamily="34" charset="0"/>
                        </a:rPr>
                        <a:t>2</a:t>
                      </a:r>
                    </a:p>
                  </a:txBody>
                  <a:tcPr marT="45695" marB="45695"/>
                </a:tc>
                <a:extLst>
                  <a:ext uri="{0D108BD9-81ED-4DB2-BD59-A6C34878D82A}">
                    <a16:rowId xmlns:a16="http://schemas.microsoft.com/office/drawing/2014/main" val="10004"/>
                  </a:ext>
                </a:extLst>
              </a:tr>
              <a:tr h="274268">
                <a:tc>
                  <a:txBody>
                    <a:bodyPr/>
                    <a:lstStyle/>
                    <a:p>
                      <a:r>
                        <a:rPr lang="en-US" sz="1200" dirty="0">
                          <a:solidFill>
                            <a:srgbClr val="FF0000"/>
                          </a:solidFill>
                          <a:latin typeface="Berlin Sans FB" pitchFamily="34" charset="0"/>
                        </a:rPr>
                        <a:t>E</a:t>
                      </a:r>
                    </a:p>
                  </a:txBody>
                  <a:tcPr marT="45695" marB="45695"/>
                </a:tc>
                <a:tc>
                  <a:txBody>
                    <a:bodyPr/>
                    <a:lstStyle/>
                    <a:p>
                      <a:r>
                        <a:rPr lang="en-US" sz="1200" dirty="0">
                          <a:solidFill>
                            <a:srgbClr val="FF0000"/>
                          </a:solidFill>
                          <a:latin typeface="Berlin Sans FB" pitchFamily="34" charset="0"/>
                        </a:rPr>
                        <a:t>5</a:t>
                      </a:r>
                    </a:p>
                  </a:txBody>
                  <a:tcPr marT="45695" marB="45695"/>
                </a:tc>
                <a:tc>
                  <a:txBody>
                    <a:bodyPr/>
                    <a:lstStyle/>
                    <a:p>
                      <a:r>
                        <a:rPr lang="en-US" sz="1200" dirty="0">
                          <a:solidFill>
                            <a:srgbClr val="FF0000"/>
                          </a:solidFill>
                          <a:latin typeface="Berlin Sans FB" pitchFamily="34" charset="0"/>
                        </a:rPr>
                        <a:t>0</a:t>
                      </a:r>
                    </a:p>
                  </a:txBody>
                  <a:tcPr marT="45695" marB="45695"/>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p:nvPr>
        </p:nvSpPr>
        <p:spPr>
          <a:xfrm>
            <a:off x="457200" y="0"/>
            <a:ext cx="8229600" cy="1143000"/>
          </a:xfrm>
        </p:spPr>
        <p:txBody>
          <a:bodyPr/>
          <a:lstStyle/>
          <a:p>
            <a:r>
              <a:rPr lang="en-US" altLang="en-US"/>
              <a:t>Increasing opportunity cost</a:t>
            </a:r>
          </a:p>
        </p:txBody>
      </p:sp>
      <p:sp>
        <p:nvSpPr>
          <p:cNvPr id="48131" name="Content Placeholder 4"/>
          <p:cNvSpPr>
            <a:spLocks noGrp="1"/>
          </p:cNvSpPr>
          <p:nvPr>
            <p:ph idx="1"/>
          </p:nvPr>
        </p:nvSpPr>
        <p:spPr>
          <a:xfrm>
            <a:off x="228600" y="1066800"/>
            <a:ext cx="8534400" cy="4525963"/>
          </a:xfrm>
        </p:spPr>
        <p:txBody>
          <a:bodyPr/>
          <a:lstStyle/>
          <a:p>
            <a:r>
              <a:rPr lang="en-US" altLang="en-US" sz="2800" dirty="0"/>
              <a:t>PPFs are bowed out from the origin.</a:t>
            </a:r>
          </a:p>
          <a:p>
            <a:r>
              <a:rPr lang="en-US" altLang="en-US" sz="2800" dirty="0"/>
              <a:t>This is because not all of society’s inputs are equally good at making each product.</a:t>
            </a:r>
          </a:p>
          <a:p>
            <a:r>
              <a:rPr lang="en-US" altLang="en-US" sz="2800" dirty="0"/>
              <a:t>In other words, as we make more and more of one good, we are using more and more of society’s resources to make that good.</a:t>
            </a:r>
          </a:p>
          <a:p>
            <a:r>
              <a:rPr lang="en-US" altLang="en-US" sz="2800" dirty="0"/>
              <a:t>Some of those resources may not be well suited to producing that product.</a:t>
            </a:r>
          </a:p>
          <a:p>
            <a:r>
              <a:rPr lang="en-US" altLang="en-US" sz="2800" dirty="0"/>
              <a:t>If this is the case, you would have to use A LOT of those resources to make even a little more output (thus leaving less for the other product that society makes).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p:nvPr>
        </p:nvSpPr>
        <p:spPr>
          <a:xfrm>
            <a:off x="457200" y="167951"/>
            <a:ext cx="8229600" cy="1143000"/>
          </a:xfrm>
        </p:spPr>
        <p:txBody>
          <a:bodyPr/>
          <a:lstStyle/>
          <a:p>
            <a:r>
              <a:rPr lang="en-US" altLang="en-US" dirty="0"/>
              <a:t>Increasing opportunity cost</a:t>
            </a:r>
          </a:p>
        </p:txBody>
      </p:sp>
      <p:pic>
        <p:nvPicPr>
          <p:cNvPr id="8" name="Graphic 7" descr="Factory">
            <a:extLst>
              <a:ext uri="{FF2B5EF4-FFF2-40B4-BE49-F238E27FC236}">
                <a16:creationId xmlns:a16="http://schemas.microsoft.com/office/drawing/2014/main" id="{201F945F-C2F4-4A8F-8D16-53B1816C81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7373" y="2709000"/>
            <a:ext cx="2057400" cy="2057400"/>
          </a:xfrm>
          <a:prstGeom prst="rect">
            <a:avLst/>
          </a:prstGeom>
        </p:spPr>
      </p:pic>
      <p:pic>
        <p:nvPicPr>
          <p:cNvPr id="9" name="Graphic 8" descr="Factory">
            <a:extLst>
              <a:ext uri="{FF2B5EF4-FFF2-40B4-BE49-F238E27FC236}">
                <a16:creationId xmlns:a16="http://schemas.microsoft.com/office/drawing/2014/main" id="{DDC20E2D-0E38-4952-93B4-7DF9DB41955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3400" y="2709000"/>
            <a:ext cx="2057400" cy="2057400"/>
          </a:xfrm>
          <a:prstGeom prst="rect">
            <a:avLst/>
          </a:prstGeom>
        </p:spPr>
      </p:pic>
      <p:pic>
        <p:nvPicPr>
          <p:cNvPr id="18" name="Graphic 17" descr="Box">
            <a:extLst>
              <a:ext uri="{FF2B5EF4-FFF2-40B4-BE49-F238E27FC236}">
                <a16:creationId xmlns:a16="http://schemas.microsoft.com/office/drawing/2014/main" id="{73ACC2AB-7F4B-40AA-BFA0-3F0E6D50AC8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49719" y="1905000"/>
            <a:ext cx="612708" cy="612708"/>
          </a:xfrm>
          <a:prstGeom prst="rect">
            <a:avLst/>
          </a:prstGeom>
        </p:spPr>
      </p:pic>
      <p:pic>
        <p:nvPicPr>
          <p:cNvPr id="30" name="Graphic 29" descr="Box">
            <a:extLst>
              <a:ext uri="{FF2B5EF4-FFF2-40B4-BE49-F238E27FC236}">
                <a16:creationId xmlns:a16="http://schemas.microsoft.com/office/drawing/2014/main" id="{70128426-2EFF-4B9A-8F8D-766679CF835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55746" y="1905000"/>
            <a:ext cx="612708" cy="612708"/>
          </a:xfrm>
          <a:prstGeom prst="rect">
            <a:avLst/>
          </a:prstGeom>
        </p:spPr>
      </p:pic>
    </p:spTree>
    <p:extLst>
      <p:ext uri="{BB962C8B-B14F-4D97-AF65-F5344CB8AC3E}">
        <p14:creationId xmlns:p14="http://schemas.microsoft.com/office/powerpoint/2010/main" val="1761932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p:nvPr>
        </p:nvSpPr>
        <p:spPr>
          <a:xfrm>
            <a:off x="457200" y="0"/>
            <a:ext cx="8229600" cy="1143000"/>
          </a:xfrm>
        </p:spPr>
        <p:txBody>
          <a:bodyPr/>
          <a:lstStyle/>
          <a:p>
            <a:r>
              <a:rPr lang="en-US" altLang="en-US"/>
              <a:t>Increasing opportunity cost</a:t>
            </a:r>
          </a:p>
        </p:txBody>
      </p:sp>
      <p:sp>
        <p:nvSpPr>
          <p:cNvPr id="10" name="Arrow: Left-Right 9">
            <a:extLst>
              <a:ext uri="{FF2B5EF4-FFF2-40B4-BE49-F238E27FC236}">
                <a16:creationId xmlns:a16="http://schemas.microsoft.com/office/drawing/2014/main" id="{95227986-69D4-4EFD-9664-8E115B2D89B8}"/>
              </a:ext>
            </a:extLst>
          </p:cNvPr>
          <p:cNvSpPr/>
          <p:nvPr/>
        </p:nvSpPr>
        <p:spPr>
          <a:xfrm>
            <a:off x="1447800" y="990600"/>
            <a:ext cx="6019800" cy="533400"/>
          </a:xfrm>
          <a:prstGeom prst="leftRightArrow">
            <a:avLst/>
          </a:prstGeom>
          <a:gradFill flip="none" rotWithShape="1">
            <a:gsLst>
              <a:gs pos="0">
                <a:srgbClr val="0070C0"/>
              </a:gs>
              <a:gs pos="100000">
                <a:srgbClr val="FF0000"/>
              </a:gs>
              <a:gs pos="88000">
                <a:srgbClr val="F2373B"/>
              </a:gs>
              <a:gs pos="55000">
                <a:schemeClr val="bg1"/>
              </a:gs>
              <a:gs pos="33000">
                <a:schemeClr val="accent1">
                  <a:lumMod val="30000"/>
                  <a:lumOff val="70000"/>
                </a:schemeClr>
              </a:gs>
            </a:gsLst>
            <a:lin ang="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5" name="Graphic 14" descr="Man">
            <a:extLst>
              <a:ext uri="{FF2B5EF4-FFF2-40B4-BE49-F238E27FC236}">
                <a16:creationId xmlns:a16="http://schemas.microsoft.com/office/drawing/2014/main" id="{99C7D28E-BC96-4156-A6D3-E4D88C63F0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30422" y="1584065"/>
            <a:ext cx="914400" cy="914400"/>
          </a:xfrm>
          <a:prstGeom prst="rect">
            <a:avLst/>
          </a:prstGeom>
        </p:spPr>
      </p:pic>
      <p:pic>
        <p:nvPicPr>
          <p:cNvPr id="17" name="Graphic 16" descr="Man">
            <a:extLst>
              <a:ext uri="{FF2B5EF4-FFF2-40B4-BE49-F238E27FC236}">
                <a16:creationId xmlns:a16="http://schemas.microsoft.com/office/drawing/2014/main" id="{969144AC-7724-4376-995C-701C09AD22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9605" y="1584065"/>
            <a:ext cx="914400" cy="914400"/>
          </a:xfrm>
          <a:prstGeom prst="rect">
            <a:avLst/>
          </a:prstGeom>
        </p:spPr>
      </p:pic>
      <p:pic>
        <p:nvPicPr>
          <p:cNvPr id="18" name="Graphic 17" descr="Man">
            <a:extLst>
              <a:ext uri="{FF2B5EF4-FFF2-40B4-BE49-F238E27FC236}">
                <a16:creationId xmlns:a16="http://schemas.microsoft.com/office/drawing/2014/main" id="{EBB168EF-586D-43B9-BDD0-557C1785584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511239" y="1584065"/>
            <a:ext cx="914400" cy="914400"/>
          </a:xfrm>
          <a:prstGeom prst="rect">
            <a:avLst/>
          </a:prstGeom>
        </p:spPr>
      </p:pic>
      <p:pic>
        <p:nvPicPr>
          <p:cNvPr id="19" name="Graphic 18" descr="Man">
            <a:extLst>
              <a:ext uri="{FF2B5EF4-FFF2-40B4-BE49-F238E27FC236}">
                <a16:creationId xmlns:a16="http://schemas.microsoft.com/office/drawing/2014/main" id="{BD98BC21-20FB-43BF-9DA2-DA38A7014B6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068787" y="1584065"/>
            <a:ext cx="914400" cy="914400"/>
          </a:xfrm>
          <a:prstGeom prst="rect">
            <a:avLst/>
          </a:prstGeom>
        </p:spPr>
      </p:pic>
      <p:pic>
        <p:nvPicPr>
          <p:cNvPr id="20" name="Graphic 19" descr="Man">
            <a:extLst>
              <a:ext uri="{FF2B5EF4-FFF2-40B4-BE49-F238E27FC236}">
                <a16:creationId xmlns:a16="http://schemas.microsoft.com/office/drawing/2014/main" id="{EC106F75-F35D-4294-9120-CA465F78206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92057" y="1584065"/>
            <a:ext cx="914400" cy="914400"/>
          </a:xfrm>
          <a:prstGeom prst="rect">
            <a:avLst/>
          </a:prstGeom>
        </p:spPr>
      </p:pic>
      <p:grpSp>
        <p:nvGrpSpPr>
          <p:cNvPr id="73" name="Group 72">
            <a:extLst>
              <a:ext uri="{FF2B5EF4-FFF2-40B4-BE49-F238E27FC236}">
                <a16:creationId xmlns:a16="http://schemas.microsoft.com/office/drawing/2014/main" id="{79EF2E45-A363-451A-AFDE-AE63534EDE5E}"/>
              </a:ext>
            </a:extLst>
          </p:cNvPr>
          <p:cNvGrpSpPr/>
          <p:nvPr/>
        </p:nvGrpSpPr>
        <p:grpSpPr>
          <a:xfrm>
            <a:off x="3822331" y="2525679"/>
            <a:ext cx="1361880" cy="1191986"/>
            <a:chOff x="3743520" y="5208814"/>
            <a:chExt cx="1361880" cy="1191986"/>
          </a:xfrm>
        </p:grpSpPr>
        <p:pic>
          <p:nvPicPr>
            <p:cNvPr id="27" name="Graphic 26" descr="Fir tree">
              <a:extLst>
                <a:ext uri="{FF2B5EF4-FFF2-40B4-BE49-F238E27FC236}">
                  <a16:creationId xmlns:a16="http://schemas.microsoft.com/office/drawing/2014/main" id="{744A0394-7EDC-42A8-B3FC-46FB237496D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886200" y="5208814"/>
              <a:ext cx="914400" cy="914400"/>
            </a:xfrm>
            <a:prstGeom prst="rect">
              <a:avLst/>
            </a:prstGeom>
          </p:spPr>
        </p:pic>
        <p:pic>
          <p:nvPicPr>
            <p:cNvPr id="33" name="Graphic 32" descr="Gears">
              <a:extLst>
                <a:ext uri="{FF2B5EF4-FFF2-40B4-BE49-F238E27FC236}">
                  <a16:creationId xmlns:a16="http://schemas.microsoft.com/office/drawing/2014/main" id="{9AE0D0A8-60F0-4F4F-B5B7-1E1DDAE01FE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191000" y="5486400"/>
              <a:ext cx="914400" cy="914400"/>
            </a:xfrm>
            <a:prstGeom prst="rect">
              <a:avLst/>
            </a:prstGeom>
          </p:spPr>
        </p:pic>
        <p:pic>
          <p:nvPicPr>
            <p:cNvPr id="56" name="Graphic 55" descr="Water">
              <a:extLst>
                <a:ext uri="{FF2B5EF4-FFF2-40B4-BE49-F238E27FC236}">
                  <a16:creationId xmlns:a16="http://schemas.microsoft.com/office/drawing/2014/main" id="{BC708650-F185-40CF-8EC2-33B4E965FC9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743520" y="5716556"/>
              <a:ext cx="590160" cy="590160"/>
            </a:xfrm>
            <a:prstGeom prst="rect">
              <a:avLst/>
            </a:prstGeom>
          </p:spPr>
        </p:pic>
      </p:grpSp>
      <p:grpSp>
        <p:nvGrpSpPr>
          <p:cNvPr id="76" name="Group 75">
            <a:extLst>
              <a:ext uri="{FF2B5EF4-FFF2-40B4-BE49-F238E27FC236}">
                <a16:creationId xmlns:a16="http://schemas.microsoft.com/office/drawing/2014/main" id="{E018307B-8826-4279-B03E-E8E6CA3C3C96}"/>
              </a:ext>
            </a:extLst>
          </p:cNvPr>
          <p:cNvGrpSpPr/>
          <p:nvPr/>
        </p:nvGrpSpPr>
        <p:grpSpPr>
          <a:xfrm>
            <a:off x="5320617" y="2525679"/>
            <a:ext cx="1361880" cy="1191986"/>
            <a:chOff x="3743520" y="5208814"/>
            <a:chExt cx="1361880" cy="1191986"/>
          </a:xfrm>
          <a:solidFill>
            <a:srgbClr val="FF0000">
              <a:alpha val="30000"/>
            </a:srgbClr>
          </a:solidFill>
        </p:grpSpPr>
        <p:pic>
          <p:nvPicPr>
            <p:cNvPr id="77" name="Graphic 76" descr="Fir tree">
              <a:extLst>
                <a:ext uri="{FF2B5EF4-FFF2-40B4-BE49-F238E27FC236}">
                  <a16:creationId xmlns:a16="http://schemas.microsoft.com/office/drawing/2014/main" id="{A5601F29-4B81-46F9-A635-50B8F28AC4C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886200" y="5208814"/>
              <a:ext cx="914400" cy="914400"/>
            </a:xfrm>
            <a:prstGeom prst="rect">
              <a:avLst/>
            </a:prstGeom>
          </p:spPr>
        </p:pic>
        <p:pic>
          <p:nvPicPr>
            <p:cNvPr id="78" name="Graphic 77" descr="Gears">
              <a:extLst>
                <a:ext uri="{FF2B5EF4-FFF2-40B4-BE49-F238E27FC236}">
                  <a16:creationId xmlns:a16="http://schemas.microsoft.com/office/drawing/2014/main" id="{3EFF289F-C826-4740-B18C-FBD7D6E25A5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191000" y="5486400"/>
              <a:ext cx="914400" cy="914400"/>
            </a:xfrm>
            <a:prstGeom prst="rect">
              <a:avLst/>
            </a:prstGeom>
          </p:spPr>
        </p:pic>
        <p:pic>
          <p:nvPicPr>
            <p:cNvPr id="79" name="Graphic 78" descr="Water">
              <a:extLst>
                <a:ext uri="{FF2B5EF4-FFF2-40B4-BE49-F238E27FC236}">
                  <a16:creationId xmlns:a16="http://schemas.microsoft.com/office/drawing/2014/main" id="{7D48362A-E71D-4E60-AB96-63E31120DFAC}"/>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743520" y="5716556"/>
              <a:ext cx="590160" cy="590160"/>
            </a:xfrm>
            <a:prstGeom prst="rect">
              <a:avLst/>
            </a:prstGeom>
          </p:spPr>
        </p:pic>
      </p:grpSp>
      <p:grpSp>
        <p:nvGrpSpPr>
          <p:cNvPr id="80" name="Group 79">
            <a:extLst>
              <a:ext uri="{FF2B5EF4-FFF2-40B4-BE49-F238E27FC236}">
                <a16:creationId xmlns:a16="http://schemas.microsoft.com/office/drawing/2014/main" id="{65388FD9-4C11-48AB-AD15-DA2752A03B44}"/>
              </a:ext>
            </a:extLst>
          </p:cNvPr>
          <p:cNvGrpSpPr/>
          <p:nvPr/>
        </p:nvGrpSpPr>
        <p:grpSpPr>
          <a:xfrm>
            <a:off x="6818902" y="2525679"/>
            <a:ext cx="1361880" cy="1191986"/>
            <a:chOff x="3743520" y="5208814"/>
            <a:chExt cx="1361880" cy="1191986"/>
          </a:xfrm>
          <a:solidFill>
            <a:srgbClr val="FF0000"/>
          </a:solidFill>
        </p:grpSpPr>
        <p:pic>
          <p:nvPicPr>
            <p:cNvPr id="81" name="Graphic 80" descr="Fir tree">
              <a:extLst>
                <a:ext uri="{FF2B5EF4-FFF2-40B4-BE49-F238E27FC236}">
                  <a16:creationId xmlns:a16="http://schemas.microsoft.com/office/drawing/2014/main" id="{9F8E9E01-8BAA-492F-9AF9-E74CD5F6FD12}"/>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3886200" y="5208814"/>
              <a:ext cx="914400" cy="914400"/>
            </a:xfrm>
            <a:prstGeom prst="rect">
              <a:avLst/>
            </a:prstGeom>
          </p:spPr>
        </p:pic>
        <p:pic>
          <p:nvPicPr>
            <p:cNvPr id="82" name="Graphic 81" descr="Gears">
              <a:extLst>
                <a:ext uri="{FF2B5EF4-FFF2-40B4-BE49-F238E27FC236}">
                  <a16:creationId xmlns:a16="http://schemas.microsoft.com/office/drawing/2014/main" id="{B2999C89-F76B-4977-9E76-DE41B2DA42D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4191000" y="5486400"/>
              <a:ext cx="914400" cy="914400"/>
            </a:xfrm>
            <a:prstGeom prst="rect">
              <a:avLst/>
            </a:prstGeom>
          </p:spPr>
        </p:pic>
        <p:pic>
          <p:nvPicPr>
            <p:cNvPr id="83" name="Graphic 82" descr="Water">
              <a:extLst>
                <a:ext uri="{FF2B5EF4-FFF2-40B4-BE49-F238E27FC236}">
                  <a16:creationId xmlns:a16="http://schemas.microsoft.com/office/drawing/2014/main" id="{2843D1B2-09B8-4E58-B32C-FB7A0331E12A}"/>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3743520" y="5716556"/>
              <a:ext cx="590160" cy="590160"/>
            </a:xfrm>
            <a:prstGeom prst="rect">
              <a:avLst/>
            </a:prstGeom>
          </p:spPr>
        </p:pic>
      </p:grpSp>
      <p:grpSp>
        <p:nvGrpSpPr>
          <p:cNvPr id="84" name="Group 83">
            <a:extLst>
              <a:ext uri="{FF2B5EF4-FFF2-40B4-BE49-F238E27FC236}">
                <a16:creationId xmlns:a16="http://schemas.microsoft.com/office/drawing/2014/main" id="{FD33C06A-5F43-4A5E-98BD-52643905A221}"/>
              </a:ext>
            </a:extLst>
          </p:cNvPr>
          <p:cNvGrpSpPr/>
          <p:nvPr/>
        </p:nvGrpSpPr>
        <p:grpSpPr>
          <a:xfrm>
            <a:off x="825760" y="2525679"/>
            <a:ext cx="1361880" cy="1191986"/>
            <a:chOff x="3743520" y="5208814"/>
            <a:chExt cx="1361880" cy="1191986"/>
          </a:xfrm>
          <a:solidFill>
            <a:srgbClr val="0070C0"/>
          </a:solidFill>
        </p:grpSpPr>
        <p:pic>
          <p:nvPicPr>
            <p:cNvPr id="85" name="Graphic 84" descr="Fir tree">
              <a:extLst>
                <a:ext uri="{FF2B5EF4-FFF2-40B4-BE49-F238E27FC236}">
                  <a16:creationId xmlns:a16="http://schemas.microsoft.com/office/drawing/2014/main" id="{26C63388-23A8-49D8-B27E-E992A3BF011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3886200" y="5208814"/>
              <a:ext cx="914400" cy="914400"/>
            </a:xfrm>
            <a:prstGeom prst="rect">
              <a:avLst/>
            </a:prstGeom>
          </p:spPr>
        </p:pic>
        <p:pic>
          <p:nvPicPr>
            <p:cNvPr id="86" name="Graphic 85" descr="Gears">
              <a:extLst>
                <a:ext uri="{FF2B5EF4-FFF2-40B4-BE49-F238E27FC236}">
                  <a16:creationId xmlns:a16="http://schemas.microsoft.com/office/drawing/2014/main" id="{9FF05539-FB0D-4204-980C-35AD5A074393}"/>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4191000" y="5486400"/>
              <a:ext cx="914400" cy="914400"/>
            </a:xfrm>
            <a:prstGeom prst="rect">
              <a:avLst/>
            </a:prstGeom>
          </p:spPr>
        </p:pic>
        <p:pic>
          <p:nvPicPr>
            <p:cNvPr id="87" name="Graphic 86" descr="Water">
              <a:extLst>
                <a:ext uri="{FF2B5EF4-FFF2-40B4-BE49-F238E27FC236}">
                  <a16:creationId xmlns:a16="http://schemas.microsoft.com/office/drawing/2014/main" id="{6D11D2BB-4FD6-4CF6-9A6B-5B023724659D}"/>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3743520" y="5716556"/>
              <a:ext cx="590160" cy="590160"/>
            </a:xfrm>
            <a:prstGeom prst="rect">
              <a:avLst/>
            </a:prstGeom>
          </p:spPr>
        </p:pic>
      </p:grpSp>
      <p:grpSp>
        <p:nvGrpSpPr>
          <p:cNvPr id="88" name="Group 87">
            <a:extLst>
              <a:ext uri="{FF2B5EF4-FFF2-40B4-BE49-F238E27FC236}">
                <a16:creationId xmlns:a16="http://schemas.microsoft.com/office/drawing/2014/main" id="{2E14A561-0D6C-44B4-A1F3-E6471F805513}"/>
              </a:ext>
            </a:extLst>
          </p:cNvPr>
          <p:cNvGrpSpPr/>
          <p:nvPr/>
        </p:nvGrpSpPr>
        <p:grpSpPr>
          <a:xfrm>
            <a:off x="2324045" y="2525679"/>
            <a:ext cx="1361880" cy="1191986"/>
            <a:chOff x="3743520" y="5208814"/>
            <a:chExt cx="1361880" cy="1191986"/>
          </a:xfrm>
          <a:solidFill>
            <a:srgbClr val="0070C0">
              <a:alpha val="42000"/>
            </a:srgbClr>
          </a:solidFill>
        </p:grpSpPr>
        <p:pic>
          <p:nvPicPr>
            <p:cNvPr id="89" name="Graphic 88" descr="Fir tree">
              <a:extLst>
                <a:ext uri="{FF2B5EF4-FFF2-40B4-BE49-F238E27FC236}">
                  <a16:creationId xmlns:a16="http://schemas.microsoft.com/office/drawing/2014/main" id="{DF74C299-530D-4A0C-A3D5-B7EBAB2317FF}"/>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3886200" y="5208814"/>
              <a:ext cx="914400" cy="914400"/>
            </a:xfrm>
            <a:prstGeom prst="rect">
              <a:avLst/>
            </a:prstGeom>
          </p:spPr>
        </p:pic>
        <p:pic>
          <p:nvPicPr>
            <p:cNvPr id="90" name="Graphic 89" descr="Gears">
              <a:extLst>
                <a:ext uri="{FF2B5EF4-FFF2-40B4-BE49-F238E27FC236}">
                  <a16:creationId xmlns:a16="http://schemas.microsoft.com/office/drawing/2014/main" id="{5737847B-9F0A-4C9E-AF65-739AB2ADBBBC}"/>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4191000" y="5486400"/>
              <a:ext cx="914400" cy="914400"/>
            </a:xfrm>
            <a:prstGeom prst="rect">
              <a:avLst/>
            </a:prstGeom>
          </p:spPr>
        </p:pic>
        <p:pic>
          <p:nvPicPr>
            <p:cNvPr id="91" name="Graphic 90" descr="Water">
              <a:extLst>
                <a:ext uri="{FF2B5EF4-FFF2-40B4-BE49-F238E27FC236}">
                  <a16:creationId xmlns:a16="http://schemas.microsoft.com/office/drawing/2014/main" id="{952A9D47-09DF-4101-B424-3DD3A91CA24E}"/>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3743520" y="5716556"/>
              <a:ext cx="590160" cy="590160"/>
            </a:xfrm>
            <a:prstGeom prst="rect">
              <a:avLst/>
            </a:prstGeom>
          </p:spPr>
        </p:pic>
      </p:grpSp>
      <p:pic>
        <p:nvPicPr>
          <p:cNvPr id="92" name="Graphic 91" descr="Box">
            <a:extLst>
              <a:ext uri="{FF2B5EF4-FFF2-40B4-BE49-F238E27FC236}">
                <a16:creationId xmlns:a16="http://schemas.microsoft.com/office/drawing/2014/main" id="{059EC5AF-7414-4220-B62B-BD7A2BA34391}"/>
              </a:ext>
            </a:extLst>
          </p:cNvPr>
          <p:cNvPicPr>
            <a:picLocks noChangeAspect="1"/>
          </p:cNvPicPr>
          <p:nvPr/>
        </p:nvPicPr>
        <p:blipFill>
          <a:blip r:embed="rId42">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7083332" y="4702727"/>
            <a:ext cx="612708" cy="680684"/>
          </a:xfrm>
          <a:prstGeom prst="rect">
            <a:avLst/>
          </a:prstGeom>
        </p:spPr>
      </p:pic>
      <p:pic>
        <p:nvPicPr>
          <p:cNvPr id="93" name="Graphic 92" descr="Box">
            <a:extLst>
              <a:ext uri="{FF2B5EF4-FFF2-40B4-BE49-F238E27FC236}">
                <a16:creationId xmlns:a16="http://schemas.microsoft.com/office/drawing/2014/main" id="{C43B2700-A722-4849-AD5C-642D91CD3ACA}"/>
              </a:ext>
            </a:extLst>
          </p:cNvPr>
          <p:cNvPicPr>
            <a:picLocks noChangeAspect="1"/>
          </p:cNvPicPr>
          <p:nvPr/>
        </p:nvPicPr>
        <p:blipFill>
          <a:blip r:embed="rId42">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7445807" y="5308347"/>
            <a:ext cx="612708" cy="612708"/>
          </a:xfrm>
          <a:prstGeom prst="rect">
            <a:avLst/>
          </a:prstGeom>
        </p:spPr>
      </p:pic>
      <p:pic>
        <p:nvPicPr>
          <p:cNvPr id="94" name="Graphic 93" descr="Box">
            <a:extLst>
              <a:ext uri="{FF2B5EF4-FFF2-40B4-BE49-F238E27FC236}">
                <a16:creationId xmlns:a16="http://schemas.microsoft.com/office/drawing/2014/main" id="{A2EC2FE7-7B18-425E-86D7-5B5E7D8DAA42}"/>
              </a:ext>
            </a:extLst>
          </p:cNvPr>
          <p:cNvPicPr>
            <a:picLocks noChangeAspect="1"/>
          </p:cNvPicPr>
          <p:nvPr/>
        </p:nvPicPr>
        <p:blipFill>
          <a:blip r:embed="rId42">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7055734" y="5100344"/>
            <a:ext cx="612708" cy="612708"/>
          </a:xfrm>
          <a:prstGeom prst="rect">
            <a:avLst/>
          </a:prstGeom>
        </p:spPr>
      </p:pic>
      <p:pic>
        <p:nvPicPr>
          <p:cNvPr id="95" name="Graphic 94" descr="Box">
            <a:extLst>
              <a:ext uri="{FF2B5EF4-FFF2-40B4-BE49-F238E27FC236}">
                <a16:creationId xmlns:a16="http://schemas.microsoft.com/office/drawing/2014/main" id="{B5343751-B34E-4247-BC66-AA598B5520CF}"/>
              </a:ext>
            </a:extLst>
          </p:cNvPr>
          <p:cNvPicPr>
            <a:picLocks noChangeAspect="1"/>
          </p:cNvPicPr>
          <p:nvPr/>
        </p:nvPicPr>
        <p:blipFill>
          <a:blip r:embed="rId42">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7473405" y="4852360"/>
            <a:ext cx="612708" cy="612708"/>
          </a:xfrm>
          <a:prstGeom prst="rect">
            <a:avLst/>
          </a:prstGeom>
        </p:spPr>
      </p:pic>
      <p:pic>
        <p:nvPicPr>
          <p:cNvPr id="96" name="Graphic 95" descr="Box">
            <a:extLst>
              <a:ext uri="{FF2B5EF4-FFF2-40B4-BE49-F238E27FC236}">
                <a16:creationId xmlns:a16="http://schemas.microsoft.com/office/drawing/2014/main" id="{1AF1E8ED-4D60-45A3-8995-B6245AAF1AB1}"/>
              </a:ext>
            </a:extLst>
          </p:cNvPr>
          <p:cNvPicPr>
            <a:picLocks noChangeAspect="1"/>
          </p:cNvPicPr>
          <p:nvPr/>
        </p:nvPicPr>
        <p:blipFill>
          <a:blip r:embed="rId42">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7863478" y="4956705"/>
            <a:ext cx="612708" cy="612708"/>
          </a:xfrm>
          <a:prstGeom prst="rect">
            <a:avLst/>
          </a:prstGeom>
        </p:spPr>
      </p:pic>
      <p:pic>
        <p:nvPicPr>
          <p:cNvPr id="97" name="Graphic 96" descr="Box">
            <a:extLst>
              <a:ext uri="{FF2B5EF4-FFF2-40B4-BE49-F238E27FC236}">
                <a16:creationId xmlns:a16="http://schemas.microsoft.com/office/drawing/2014/main" id="{857CC874-2711-4B65-8D71-4CC33E7900A2}"/>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7493364" y="6188195"/>
            <a:ext cx="612708" cy="612708"/>
          </a:xfrm>
          <a:prstGeom prst="rect">
            <a:avLst/>
          </a:prstGeom>
        </p:spPr>
      </p:pic>
      <p:pic>
        <p:nvPicPr>
          <p:cNvPr id="98" name="Graphic 97" descr="Box">
            <a:extLst>
              <a:ext uri="{FF2B5EF4-FFF2-40B4-BE49-F238E27FC236}">
                <a16:creationId xmlns:a16="http://schemas.microsoft.com/office/drawing/2014/main" id="{14F39E36-FDC1-45D8-B698-69D8ABBDAD7C}"/>
              </a:ext>
            </a:extLst>
          </p:cNvPr>
          <p:cNvPicPr>
            <a:picLocks noChangeAspect="1"/>
          </p:cNvPicPr>
          <p:nvPr/>
        </p:nvPicPr>
        <p:blipFill>
          <a:blip r:embed="rId42">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3925485" y="4665336"/>
            <a:ext cx="612708" cy="680684"/>
          </a:xfrm>
          <a:prstGeom prst="rect">
            <a:avLst/>
          </a:prstGeom>
        </p:spPr>
      </p:pic>
      <p:pic>
        <p:nvPicPr>
          <p:cNvPr id="101" name="Graphic 100" descr="Box">
            <a:extLst>
              <a:ext uri="{FF2B5EF4-FFF2-40B4-BE49-F238E27FC236}">
                <a16:creationId xmlns:a16="http://schemas.microsoft.com/office/drawing/2014/main" id="{DB33BCDC-FCA2-494F-823F-8E732B8AB6FF}"/>
              </a:ext>
            </a:extLst>
          </p:cNvPr>
          <p:cNvPicPr>
            <a:picLocks noChangeAspect="1"/>
          </p:cNvPicPr>
          <p:nvPr/>
        </p:nvPicPr>
        <p:blipFill>
          <a:blip r:embed="rId42">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4315558" y="4814969"/>
            <a:ext cx="612708" cy="612708"/>
          </a:xfrm>
          <a:prstGeom prst="rect">
            <a:avLst/>
          </a:prstGeom>
        </p:spPr>
      </p:pic>
      <p:pic>
        <p:nvPicPr>
          <p:cNvPr id="103" name="Graphic 102" descr="Box">
            <a:extLst>
              <a:ext uri="{FF2B5EF4-FFF2-40B4-BE49-F238E27FC236}">
                <a16:creationId xmlns:a16="http://schemas.microsoft.com/office/drawing/2014/main" id="{103B7B12-945F-40FA-A6E3-ABD07105232E}"/>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4231839" y="5887477"/>
            <a:ext cx="612708" cy="612708"/>
          </a:xfrm>
          <a:prstGeom prst="rect">
            <a:avLst/>
          </a:prstGeom>
        </p:spPr>
      </p:pic>
      <p:pic>
        <p:nvPicPr>
          <p:cNvPr id="104" name="Graphic 103" descr="Box">
            <a:extLst>
              <a:ext uri="{FF2B5EF4-FFF2-40B4-BE49-F238E27FC236}">
                <a16:creationId xmlns:a16="http://schemas.microsoft.com/office/drawing/2014/main" id="{B40AF310-B832-494B-83EF-8274103D6A3B}"/>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3892754" y="6035278"/>
            <a:ext cx="612708" cy="612708"/>
          </a:xfrm>
          <a:prstGeom prst="rect">
            <a:avLst/>
          </a:prstGeom>
        </p:spPr>
      </p:pic>
      <p:pic>
        <p:nvPicPr>
          <p:cNvPr id="105" name="Graphic 104" descr="Box">
            <a:extLst>
              <a:ext uri="{FF2B5EF4-FFF2-40B4-BE49-F238E27FC236}">
                <a16:creationId xmlns:a16="http://schemas.microsoft.com/office/drawing/2014/main" id="{84D685BE-1779-43CD-A844-E03012A1F403}"/>
              </a:ext>
            </a:extLst>
          </p:cNvPr>
          <p:cNvPicPr>
            <a:picLocks noChangeAspect="1"/>
          </p:cNvPicPr>
          <p:nvPr/>
        </p:nvPicPr>
        <p:blipFill>
          <a:blip r:embed="rId42">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5534421" y="4777737"/>
            <a:ext cx="612708" cy="680684"/>
          </a:xfrm>
          <a:prstGeom prst="rect">
            <a:avLst/>
          </a:prstGeom>
        </p:spPr>
      </p:pic>
      <p:pic>
        <p:nvPicPr>
          <p:cNvPr id="106" name="Graphic 105" descr="Box">
            <a:extLst>
              <a:ext uri="{FF2B5EF4-FFF2-40B4-BE49-F238E27FC236}">
                <a16:creationId xmlns:a16="http://schemas.microsoft.com/office/drawing/2014/main" id="{62662E1C-C5D2-475E-9FDA-3825032983C4}"/>
              </a:ext>
            </a:extLst>
          </p:cNvPr>
          <p:cNvPicPr>
            <a:picLocks noChangeAspect="1"/>
          </p:cNvPicPr>
          <p:nvPr/>
        </p:nvPicPr>
        <p:blipFill>
          <a:blip r:embed="rId42">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5944360" y="5068115"/>
            <a:ext cx="612708" cy="612708"/>
          </a:xfrm>
          <a:prstGeom prst="rect">
            <a:avLst/>
          </a:prstGeom>
        </p:spPr>
      </p:pic>
      <p:pic>
        <p:nvPicPr>
          <p:cNvPr id="107" name="Graphic 106" descr="Box">
            <a:extLst>
              <a:ext uri="{FF2B5EF4-FFF2-40B4-BE49-F238E27FC236}">
                <a16:creationId xmlns:a16="http://schemas.microsoft.com/office/drawing/2014/main" id="{43E17981-0C46-4C2F-A5D2-877D1360FFE7}"/>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5815098" y="6167905"/>
            <a:ext cx="612708" cy="612708"/>
          </a:xfrm>
          <a:prstGeom prst="rect">
            <a:avLst/>
          </a:prstGeom>
        </p:spPr>
      </p:pic>
      <p:pic>
        <p:nvPicPr>
          <p:cNvPr id="108" name="Graphic 107" descr="Box">
            <a:extLst>
              <a:ext uri="{FF2B5EF4-FFF2-40B4-BE49-F238E27FC236}">
                <a16:creationId xmlns:a16="http://schemas.microsoft.com/office/drawing/2014/main" id="{38DC57FE-2ECA-42D7-B73F-852E1080F094}"/>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5474097" y="5945084"/>
            <a:ext cx="612708" cy="612708"/>
          </a:xfrm>
          <a:prstGeom prst="rect">
            <a:avLst/>
          </a:prstGeom>
        </p:spPr>
      </p:pic>
      <p:pic>
        <p:nvPicPr>
          <p:cNvPr id="109" name="Graphic 108" descr="Box">
            <a:extLst>
              <a:ext uri="{FF2B5EF4-FFF2-40B4-BE49-F238E27FC236}">
                <a16:creationId xmlns:a16="http://schemas.microsoft.com/office/drawing/2014/main" id="{1287C919-DF92-4B87-B041-B842BA5B9974}"/>
              </a:ext>
            </a:extLst>
          </p:cNvPr>
          <p:cNvPicPr>
            <a:picLocks noChangeAspect="1"/>
          </p:cNvPicPr>
          <p:nvPr/>
        </p:nvPicPr>
        <p:blipFill>
          <a:blip r:embed="rId42">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5925943" y="4650351"/>
            <a:ext cx="612708" cy="612708"/>
          </a:xfrm>
          <a:prstGeom prst="rect">
            <a:avLst/>
          </a:prstGeom>
        </p:spPr>
      </p:pic>
      <p:pic>
        <p:nvPicPr>
          <p:cNvPr id="110" name="Graphic 109" descr="Box">
            <a:extLst>
              <a:ext uri="{FF2B5EF4-FFF2-40B4-BE49-F238E27FC236}">
                <a16:creationId xmlns:a16="http://schemas.microsoft.com/office/drawing/2014/main" id="{1B6BE953-C7FA-42D6-A6FD-E539CF81CBBB}"/>
              </a:ext>
            </a:extLst>
          </p:cNvPr>
          <p:cNvPicPr>
            <a:picLocks noChangeAspect="1"/>
          </p:cNvPicPr>
          <p:nvPr/>
        </p:nvPicPr>
        <p:blipFill>
          <a:blip r:embed="rId42">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2452455" y="4539391"/>
            <a:ext cx="612708" cy="680684"/>
          </a:xfrm>
          <a:prstGeom prst="rect">
            <a:avLst/>
          </a:prstGeom>
        </p:spPr>
      </p:pic>
      <p:pic>
        <p:nvPicPr>
          <p:cNvPr id="111" name="Graphic 110" descr="Box">
            <a:extLst>
              <a:ext uri="{FF2B5EF4-FFF2-40B4-BE49-F238E27FC236}">
                <a16:creationId xmlns:a16="http://schemas.microsoft.com/office/drawing/2014/main" id="{37209302-F514-4235-B885-683CB33757B6}"/>
              </a:ext>
            </a:extLst>
          </p:cNvPr>
          <p:cNvPicPr>
            <a:picLocks noChangeAspect="1"/>
          </p:cNvPicPr>
          <p:nvPr/>
        </p:nvPicPr>
        <p:blipFill>
          <a:blip r:embed="rId42">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2842528" y="4689024"/>
            <a:ext cx="612708" cy="612708"/>
          </a:xfrm>
          <a:prstGeom prst="rect">
            <a:avLst/>
          </a:prstGeom>
        </p:spPr>
      </p:pic>
      <p:pic>
        <p:nvPicPr>
          <p:cNvPr id="112" name="Graphic 111" descr="Box">
            <a:extLst>
              <a:ext uri="{FF2B5EF4-FFF2-40B4-BE49-F238E27FC236}">
                <a16:creationId xmlns:a16="http://schemas.microsoft.com/office/drawing/2014/main" id="{F37AF345-4E16-4D18-A6CD-0B06C9D9F889}"/>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080858" y="5702126"/>
            <a:ext cx="612708" cy="612708"/>
          </a:xfrm>
          <a:prstGeom prst="rect">
            <a:avLst/>
          </a:prstGeom>
        </p:spPr>
      </p:pic>
      <p:pic>
        <p:nvPicPr>
          <p:cNvPr id="113" name="Graphic 112" descr="Box">
            <a:extLst>
              <a:ext uri="{FF2B5EF4-FFF2-40B4-BE49-F238E27FC236}">
                <a16:creationId xmlns:a16="http://schemas.microsoft.com/office/drawing/2014/main" id="{91947757-384A-45C4-A3F6-23D55FD85CF4}"/>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642471" y="5575487"/>
            <a:ext cx="612708" cy="612708"/>
          </a:xfrm>
          <a:prstGeom prst="rect">
            <a:avLst/>
          </a:prstGeom>
        </p:spPr>
      </p:pic>
      <p:pic>
        <p:nvPicPr>
          <p:cNvPr id="114" name="Graphic 113" descr="Box">
            <a:extLst>
              <a:ext uri="{FF2B5EF4-FFF2-40B4-BE49-F238E27FC236}">
                <a16:creationId xmlns:a16="http://schemas.microsoft.com/office/drawing/2014/main" id="{BFF3E161-45C4-4A54-AC85-FC1D1B59D90D}"/>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448201" y="5911263"/>
            <a:ext cx="612708" cy="612708"/>
          </a:xfrm>
          <a:prstGeom prst="rect">
            <a:avLst/>
          </a:prstGeom>
        </p:spPr>
      </p:pic>
      <p:pic>
        <p:nvPicPr>
          <p:cNvPr id="115" name="Graphic 114" descr="Box">
            <a:extLst>
              <a:ext uri="{FF2B5EF4-FFF2-40B4-BE49-F238E27FC236}">
                <a16:creationId xmlns:a16="http://schemas.microsoft.com/office/drawing/2014/main" id="{F6CA0806-94CA-448D-BCDE-4F561D911576}"/>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829333" y="6066699"/>
            <a:ext cx="612708" cy="612708"/>
          </a:xfrm>
          <a:prstGeom prst="rect">
            <a:avLst/>
          </a:prstGeom>
        </p:spPr>
      </p:pic>
      <p:pic>
        <p:nvPicPr>
          <p:cNvPr id="116" name="Graphic 115" descr="Box">
            <a:extLst>
              <a:ext uri="{FF2B5EF4-FFF2-40B4-BE49-F238E27FC236}">
                <a16:creationId xmlns:a16="http://schemas.microsoft.com/office/drawing/2014/main" id="{72E73778-433F-4C08-969F-F6EB7973CBF6}"/>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232396" y="6008480"/>
            <a:ext cx="612708" cy="612708"/>
          </a:xfrm>
          <a:prstGeom prst="rect">
            <a:avLst/>
          </a:prstGeom>
        </p:spPr>
      </p:pic>
      <p:pic>
        <p:nvPicPr>
          <p:cNvPr id="117" name="Graphic 116" descr="Box">
            <a:extLst>
              <a:ext uri="{FF2B5EF4-FFF2-40B4-BE49-F238E27FC236}">
                <a16:creationId xmlns:a16="http://schemas.microsoft.com/office/drawing/2014/main" id="{2C85D5E9-081A-43CF-A514-DDC21D210616}"/>
              </a:ext>
            </a:extLst>
          </p:cNvPr>
          <p:cNvPicPr>
            <a:picLocks noChangeAspect="1"/>
          </p:cNvPicPr>
          <p:nvPr/>
        </p:nvPicPr>
        <p:blipFill>
          <a:blip r:embed="rId42">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926042" y="4476743"/>
            <a:ext cx="612708" cy="680684"/>
          </a:xfrm>
          <a:prstGeom prst="rect">
            <a:avLst/>
          </a:prstGeom>
        </p:spPr>
      </p:pic>
      <p:pic>
        <p:nvPicPr>
          <p:cNvPr id="118" name="Graphic 117" descr="Box">
            <a:extLst>
              <a:ext uri="{FF2B5EF4-FFF2-40B4-BE49-F238E27FC236}">
                <a16:creationId xmlns:a16="http://schemas.microsoft.com/office/drawing/2014/main" id="{717FD5EA-CA11-4E95-9120-D32B5559D565}"/>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2773401" y="6086150"/>
            <a:ext cx="612708" cy="612708"/>
          </a:xfrm>
          <a:prstGeom prst="rect">
            <a:avLst/>
          </a:prstGeom>
        </p:spPr>
      </p:pic>
      <p:pic>
        <p:nvPicPr>
          <p:cNvPr id="119" name="Graphic 118" descr="Box">
            <a:extLst>
              <a:ext uri="{FF2B5EF4-FFF2-40B4-BE49-F238E27FC236}">
                <a16:creationId xmlns:a16="http://schemas.microsoft.com/office/drawing/2014/main" id="{28960A45-F1AB-43EE-8776-340832C7D46E}"/>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2303643" y="5911263"/>
            <a:ext cx="612708" cy="612708"/>
          </a:xfrm>
          <a:prstGeom prst="rect">
            <a:avLst/>
          </a:prstGeom>
        </p:spPr>
      </p:pic>
      <p:pic>
        <p:nvPicPr>
          <p:cNvPr id="120" name="Graphic 119" descr="Box">
            <a:extLst>
              <a:ext uri="{FF2B5EF4-FFF2-40B4-BE49-F238E27FC236}">
                <a16:creationId xmlns:a16="http://schemas.microsoft.com/office/drawing/2014/main" id="{7DED8228-ADFD-4555-B6DD-20A58847FB11}"/>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2646429" y="5692353"/>
            <a:ext cx="612708" cy="612708"/>
          </a:xfrm>
          <a:prstGeom prst="rect">
            <a:avLst/>
          </a:prstGeom>
        </p:spPr>
      </p:pic>
    </p:spTree>
    <p:extLst>
      <p:ext uri="{BB962C8B-B14F-4D97-AF65-F5344CB8AC3E}">
        <p14:creationId xmlns:p14="http://schemas.microsoft.com/office/powerpoint/2010/main" val="3373997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p:nvPr>
        </p:nvSpPr>
        <p:spPr>
          <a:xfrm>
            <a:off x="457200" y="167951"/>
            <a:ext cx="8229600" cy="1143000"/>
          </a:xfrm>
        </p:spPr>
        <p:txBody>
          <a:bodyPr/>
          <a:lstStyle/>
          <a:p>
            <a:r>
              <a:rPr lang="en-US" altLang="en-US" dirty="0"/>
              <a:t>Increasing opportunity cost</a:t>
            </a:r>
          </a:p>
        </p:txBody>
      </p:sp>
      <p:pic>
        <p:nvPicPr>
          <p:cNvPr id="8" name="Graphic 7" descr="Factory">
            <a:extLst>
              <a:ext uri="{FF2B5EF4-FFF2-40B4-BE49-F238E27FC236}">
                <a16:creationId xmlns:a16="http://schemas.microsoft.com/office/drawing/2014/main" id="{201F945F-C2F4-4A8F-8D16-53B1816C81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7373" y="2971800"/>
            <a:ext cx="2057400" cy="2057400"/>
          </a:xfrm>
          <a:prstGeom prst="rect">
            <a:avLst/>
          </a:prstGeom>
        </p:spPr>
      </p:pic>
      <p:pic>
        <p:nvPicPr>
          <p:cNvPr id="9" name="Graphic 8" descr="Factory">
            <a:extLst>
              <a:ext uri="{FF2B5EF4-FFF2-40B4-BE49-F238E27FC236}">
                <a16:creationId xmlns:a16="http://schemas.microsoft.com/office/drawing/2014/main" id="{DDC20E2D-0E38-4952-93B4-7DF9DB41955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3400" y="2971800"/>
            <a:ext cx="2057400" cy="2057400"/>
          </a:xfrm>
          <a:prstGeom prst="rect">
            <a:avLst/>
          </a:prstGeom>
        </p:spPr>
      </p:pic>
      <p:pic>
        <p:nvPicPr>
          <p:cNvPr id="31" name="Graphic 30" descr="Man">
            <a:extLst>
              <a:ext uri="{FF2B5EF4-FFF2-40B4-BE49-F238E27FC236}">
                <a16:creationId xmlns:a16="http://schemas.microsoft.com/office/drawing/2014/main" id="{E221CA35-080D-4A44-B15A-00A6AC64307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65673" y="4775647"/>
            <a:ext cx="685800" cy="685800"/>
          </a:xfrm>
          <a:prstGeom prst="rect">
            <a:avLst/>
          </a:prstGeom>
        </p:spPr>
      </p:pic>
      <p:pic>
        <p:nvPicPr>
          <p:cNvPr id="32" name="Graphic 31" descr="Man">
            <a:extLst>
              <a:ext uri="{FF2B5EF4-FFF2-40B4-BE49-F238E27FC236}">
                <a16:creationId xmlns:a16="http://schemas.microsoft.com/office/drawing/2014/main" id="{11A8C961-3E00-4691-BD52-F3E9492F04B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08882" y="4720975"/>
            <a:ext cx="685800" cy="685800"/>
          </a:xfrm>
          <a:prstGeom prst="rect">
            <a:avLst/>
          </a:prstGeom>
        </p:spPr>
      </p:pic>
      <p:pic>
        <p:nvPicPr>
          <p:cNvPr id="33" name="Graphic 32" descr="Man">
            <a:extLst>
              <a:ext uri="{FF2B5EF4-FFF2-40B4-BE49-F238E27FC236}">
                <a16:creationId xmlns:a16="http://schemas.microsoft.com/office/drawing/2014/main" id="{CB11FAEE-8901-4935-A16E-782145A96DE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179611" y="4768819"/>
            <a:ext cx="685800" cy="685800"/>
          </a:xfrm>
          <a:prstGeom prst="rect">
            <a:avLst/>
          </a:prstGeom>
        </p:spPr>
      </p:pic>
      <p:pic>
        <p:nvPicPr>
          <p:cNvPr id="34" name="Graphic 33" descr="Man">
            <a:extLst>
              <a:ext uri="{FF2B5EF4-FFF2-40B4-BE49-F238E27FC236}">
                <a16:creationId xmlns:a16="http://schemas.microsoft.com/office/drawing/2014/main" id="{9E22D4EF-B80F-4689-9795-0B73F2E36C4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984976" y="4797173"/>
            <a:ext cx="685800" cy="685800"/>
          </a:xfrm>
          <a:prstGeom prst="rect">
            <a:avLst/>
          </a:prstGeom>
        </p:spPr>
      </p:pic>
      <p:pic>
        <p:nvPicPr>
          <p:cNvPr id="35" name="Graphic 34" descr="Man">
            <a:extLst>
              <a:ext uri="{FF2B5EF4-FFF2-40B4-BE49-F238E27FC236}">
                <a16:creationId xmlns:a16="http://schemas.microsoft.com/office/drawing/2014/main" id="{ACF46239-3811-4BA0-A7A2-528AE2E1B91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514499" y="4825410"/>
            <a:ext cx="685800" cy="685800"/>
          </a:xfrm>
          <a:prstGeom prst="rect">
            <a:avLst/>
          </a:prstGeom>
        </p:spPr>
      </p:pic>
      <p:grpSp>
        <p:nvGrpSpPr>
          <p:cNvPr id="36" name="Group 35">
            <a:extLst>
              <a:ext uri="{FF2B5EF4-FFF2-40B4-BE49-F238E27FC236}">
                <a16:creationId xmlns:a16="http://schemas.microsoft.com/office/drawing/2014/main" id="{BEC1DE44-7811-4A07-A0D2-145A8C523D95}"/>
              </a:ext>
            </a:extLst>
          </p:cNvPr>
          <p:cNvGrpSpPr>
            <a:grpSpLocks noChangeAspect="1"/>
          </p:cNvGrpSpPr>
          <p:nvPr/>
        </p:nvGrpSpPr>
        <p:grpSpPr>
          <a:xfrm>
            <a:off x="4128402" y="5597806"/>
            <a:ext cx="587660" cy="514350"/>
            <a:chOff x="3743520" y="5208814"/>
            <a:chExt cx="1361880" cy="1191986"/>
          </a:xfrm>
        </p:grpSpPr>
        <p:pic>
          <p:nvPicPr>
            <p:cNvPr id="37" name="Graphic 36" descr="Fir tree">
              <a:extLst>
                <a:ext uri="{FF2B5EF4-FFF2-40B4-BE49-F238E27FC236}">
                  <a16:creationId xmlns:a16="http://schemas.microsoft.com/office/drawing/2014/main" id="{A5E721E6-08F3-4FA6-A926-A76AC76F6563}"/>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86200" y="5208814"/>
              <a:ext cx="914400" cy="914400"/>
            </a:xfrm>
            <a:prstGeom prst="rect">
              <a:avLst/>
            </a:prstGeom>
          </p:spPr>
        </p:pic>
        <p:pic>
          <p:nvPicPr>
            <p:cNvPr id="38" name="Graphic 37" descr="Gears">
              <a:extLst>
                <a:ext uri="{FF2B5EF4-FFF2-40B4-BE49-F238E27FC236}">
                  <a16:creationId xmlns:a16="http://schemas.microsoft.com/office/drawing/2014/main" id="{B6D400B2-3FA3-4295-AE77-5E7DBD910672}"/>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191000" y="5486400"/>
              <a:ext cx="914400" cy="914400"/>
            </a:xfrm>
            <a:prstGeom prst="rect">
              <a:avLst/>
            </a:prstGeom>
          </p:spPr>
        </p:pic>
        <p:pic>
          <p:nvPicPr>
            <p:cNvPr id="39" name="Graphic 38" descr="Water">
              <a:extLst>
                <a:ext uri="{FF2B5EF4-FFF2-40B4-BE49-F238E27FC236}">
                  <a16:creationId xmlns:a16="http://schemas.microsoft.com/office/drawing/2014/main" id="{E353E9B0-1918-4956-A436-C8F9E26CB018}"/>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743520" y="5716556"/>
              <a:ext cx="590160" cy="590160"/>
            </a:xfrm>
            <a:prstGeom prst="rect">
              <a:avLst/>
            </a:prstGeom>
          </p:spPr>
        </p:pic>
      </p:grpSp>
      <p:grpSp>
        <p:nvGrpSpPr>
          <p:cNvPr id="40" name="Group 39">
            <a:extLst>
              <a:ext uri="{FF2B5EF4-FFF2-40B4-BE49-F238E27FC236}">
                <a16:creationId xmlns:a16="http://schemas.microsoft.com/office/drawing/2014/main" id="{68E072BD-5DE1-49D6-AD73-D1588682021A}"/>
              </a:ext>
            </a:extLst>
          </p:cNvPr>
          <p:cNvGrpSpPr>
            <a:grpSpLocks noChangeAspect="1"/>
          </p:cNvGrpSpPr>
          <p:nvPr/>
        </p:nvGrpSpPr>
        <p:grpSpPr>
          <a:xfrm>
            <a:off x="4695013" y="5615644"/>
            <a:ext cx="587660" cy="514350"/>
            <a:chOff x="3743520" y="5208814"/>
            <a:chExt cx="1361880" cy="1191986"/>
          </a:xfrm>
          <a:solidFill>
            <a:srgbClr val="FF0000">
              <a:alpha val="30000"/>
            </a:srgbClr>
          </a:solidFill>
        </p:grpSpPr>
        <p:pic>
          <p:nvPicPr>
            <p:cNvPr id="41" name="Graphic 40" descr="Fir tree">
              <a:extLst>
                <a:ext uri="{FF2B5EF4-FFF2-40B4-BE49-F238E27FC236}">
                  <a16:creationId xmlns:a16="http://schemas.microsoft.com/office/drawing/2014/main" id="{A7585986-A70B-4BDD-A9C5-5EFE1E13A697}"/>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886200" y="5208814"/>
              <a:ext cx="914400" cy="914400"/>
            </a:xfrm>
            <a:prstGeom prst="rect">
              <a:avLst/>
            </a:prstGeom>
          </p:spPr>
        </p:pic>
        <p:pic>
          <p:nvPicPr>
            <p:cNvPr id="42" name="Graphic 41" descr="Gears">
              <a:extLst>
                <a:ext uri="{FF2B5EF4-FFF2-40B4-BE49-F238E27FC236}">
                  <a16:creationId xmlns:a16="http://schemas.microsoft.com/office/drawing/2014/main" id="{82B7A4FF-4015-4294-A5F3-D1719B1DB2D6}"/>
                </a:ext>
              </a:extLst>
            </p:cNvPr>
            <p:cNvPicPr>
              <a:picLocks noChangeAspect="1"/>
            </p:cNvPicPr>
            <p:nvPr/>
          </p:nvPicPr>
          <p:blipFill>
            <a:blip r:embed="rId24" cstate="print">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4191000" y="5486400"/>
              <a:ext cx="914400" cy="914400"/>
            </a:xfrm>
            <a:prstGeom prst="rect">
              <a:avLst/>
            </a:prstGeom>
          </p:spPr>
        </p:pic>
        <p:pic>
          <p:nvPicPr>
            <p:cNvPr id="43" name="Graphic 42" descr="Water">
              <a:extLst>
                <a:ext uri="{FF2B5EF4-FFF2-40B4-BE49-F238E27FC236}">
                  <a16:creationId xmlns:a16="http://schemas.microsoft.com/office/drawing/2014/main" id="{7B44E5B6-32D2-4AE2-BFD2-D8241A64A465}"/>
                </a:ext>
              </a:extLst>
            </p:cNvPr>
            <p:cNvPicPr>
              <a:picLocks noChangeAspect="1"/>
            </p:cNvPicPr>
            <p:nvPr/>
          </p:nvPicPr>
          <p:blipFill>
            <a:blip r:embed="rId26" cstate="print">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743520" y="5716556"/>
              <a:ext cx="590160" cy="590160"/>
            </a:xfrm>
            <a:prstGeom prst="rect">
              <a:avLst/>
            </a:prstGeom>
          </p:spPr>
        </p:pic>
      </p:grpSp>
      <p:grpSp>
        <p:nvGrpSpPr>
          <p:cNvPr id="44" name="Group 43">
            <a:extLst>
              <a:ext uri="{FF2B5EF4-FFF2-40B4-BE49-F238E27FC236}">
                <a16:creationId xmlns:a16="http://schemas.microsoft.com/office/drawing/2014/main" id="{CF1ECC68-2692-4DCF-8A0F-D70CB8BFF4FE}"/>
              </a:ext>
            </a:extLst>
          </p:cNvPr>
          <p:cNvGrpSpPr>
            <a:grpSpLocks noChangeAspect="1"/>
          </p:cNvGrpSpPr>
          <p:nvPr/>
        </p:nvGrpSpPr>
        <p:grpSpPr>
          <a:xfrm>
            <a:off x="5249666" y="5584668"/>
            <a:ext cx="587660" cy="514350"/>
            <a:chOff x="3743520" y="5208814"/>
            <a:chExt cx="1361880" cy="1191986"/>
          </a:xfrm>
          <a:solidFill>
            <a:srgbClr val="FF0000"/>
          </a:solidFill>
        </p:grpSpPr>
        <p:pic>
          <p:nvPicPr>
            <p:cNvPr id="45" name="Graphic 44" descr="Fir tree">
              <a:extLst>
                <a:ext uri="{FF2B5EF4-FFF2-40B4-BE49-F238E27FC236}">
                  <a16:creationId xmlns:a16="http://schemas.microsoft.com/office/drawing/2014/main" id="{9B0612DB-127C-4571-963A-C0847C1FF080}"/>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3886200" y="5208814"/>
              <a:ext cx="914400" cy="914400"/>
            </a:xfrm>
            <a:prstGeom prst="rect">
              <a:avLst/>
            </a:prstGeom>
          </p:spPr>
        </p:pic>
        <p:pic>
          <p:nvPicPr>
            <p:cNvPr id="46" name="Graphic 45" descr="Gears">
              <a:extLst>
                <a:ext uri="{FF2B5EF4-FFF2-40B4-BE49-F238E27FC236}">
                  <a16:creationId xmlns:a16="http://schemas.microsoft.com/office/drawing/2014/main" id="{842D5E95-6DFB-42C2-BAD9-DDDDD5F5D1F4}"/>
                </a:ext>
              </a:extLst>
            </p:cNvPr>
            <p:cNvPicPr>
              <a:picLocks noChangeAspect="1"/>
            </p:cNvPicPr>
            <p:nvPr/>
          </p:nvPicPr>
          <p:blipFill>
            <a:blip r:embed="rId30" cstate="print">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4191000" y="5486400"/>
              <a:ext cx="914400" cy="914400"/>
            </a:xfrm>
            <a:prstGeom prst="rect">
              <a:avLst/>
            </a:prstGeom>
          </p:spPr>
        </p:pic>
        <p:pic>
          <p:nvPicPr>
            <p:cNvPr id="47" name="Graphic 46" descr="Water">
              <a:extLst>
                <a:ext uri="{FF2B5EF4-FFF2-40B4-BE49-F238E27FC236}">
                  <a16:creationId xmlns:a16="http://schemas.microsoft.com/office/drawing/2014/main" id="{1DB6E075-9DF4-4B43-954E-85E873E5E1D7}"/>
                </a:ext>
              </a:extLst>
            </p:cNvPr>
            <p:cNvPicPr>
              <a:picLocks noChangeAspect="1"/>
            </p:cNvPicPr>
            <p:nvPr/>
          </p:nvPicPr>
          <p:blipFill>
            <a:blip r:embed="rId32" cstate="print">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43520" y="5716556"/>
              <a:ext cx="590160" cy="590160"/>
            </a:xfrm>
            <a:prstGeom prst="rect">
              <a:avLst/>
            </a:prstGeom>
          </p:spPr>
        </p:pic>
      </p:grpSp>
      <p:grpSp>
        <p:nvGrpSpPr>
          <p:cNvPr id="48" name="Group 47">
            <a:extLst>
              <a:ext uri="{FF2B5EF4-FFF2-40B4-BE49-F238E27FC236}">
                <a16:creationId xmlns:a16="http://schemas.microsoft.com/office/drawing/2014/main" id="{A2E92CDB-5AB2-417F-98E6-C5DD5A1FCE66}"/>
              </a:ext>
            </a:extLst>
          </p:cNvPr>
          <p:cNvGrpSpPr>
            <a:grpSpLocks noChangeAspect="1"/>
          </p:cNvGrpSpPr>
          <p:nvPr/>
        </p:nvGrpSpPr>
        <p:grpSpPr>
          <a:xfrm>
            <a:off x="2998742" y="5511210"/>
            <a:ext cx="586878" cy="513665"/>
            <a:chOff x="3743520" y="5208814"/>
            <a:chExt cx="1361880" cy="1191986"/>
          </a:xfrm>
          <a:solidFill>
            <a:srgbClr val="0070C0"/>
          </a:solidFill>
        </p:grpSpPr>
        <p:pic>
          <p:nvPicPr>
            <p:cNvPr id="49" name="Graphic 48" descr="Fir tree">
              <a:extLst>
                <a:ext uri="{FF2B5EF4-FFF2-40B4-BE49-F238E27FC236}">
                  <a16:creationId xmlns:a16="http://schemas.microsoft.com/office/drawing/2014/main" id="{8C0D0F09-BEB2-4243-B86D-47608A1AB098}"/>
                </a:ext>
              </a:extLst>
            </p:cNvPr>
            <p:cNvPicPr>
              <a:picLocks noChangeAspect="1"/>
            </p:cNvPicPr>
            <p:nvPr/>
          </p:nvPicPr>
          <p:blipFill>
            <a:blip r:embed="rId34" cstate="print">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3886200" y="5208814"/>
              <a:ext cx="914400" cy="914400"/>
            </a:xfrm>
            <a:prstGeom prst="rect">
              <a:avLst/>
            </a:prstGeom>
          </p:spPr>
        </p:pic>
        <p:pic>
          <p:nvPicPr>
            <p:cNvPr id="50" name="Graphic 49" descr="Gears">
              <a:extLst>
                <a:ext uri="{FF2B5EF4-FFF2-40B4-BE49-F238E27FC236}">
                  <a16:creationId xmlns:a16="http://schemas.microsoft.com/office/drawing/2014/main" id="{6254FFC2-A934-48EF-BED5-97D0E6910B2F}"/>
                </a:ext>
              </a:extLst>
            </p:cNvPr>
            <p:cNvPicPr>
              <a:picLocks noChangeAspect="1"/>
            </p:cNvPicPr>
            <p:nvPr/>
          </p:nvPicPr>
          <p:blipFill>
            <a:blip r:embed="rId36" cstate="print">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4191000" y="5486400"/>
              <a:ext cx="914400" cy="914400"/>
            </a:xfrm>
            <a:prstGeom prst="rect">
              <a:avLst/>
            </a:prstGeom>
          </p:spPr>
        </p:pic>
        <p:pic>
          <p:nvPicPr>
            <p:cNvPr id="51" name="Graphic 50" descr="Water">
              <a:extLst>
                <a:ext uri="{FF2B5EF4-FFF2-40B4-BE49-F238E27FC236}">
                  <a16:creationId xmlns:a16="http://schemas.microsoft.com/office/drawing/2014/main" id="{028D794C-7DF3-4B73-AF74-A1C4679C6D3C}"/>
                </a:ext>
              </a:extLst>
            </p:cNvPr>
            <p:cNvPicPr>
              <a:picLocks noChangeAspect="1"/>
            </p:cNvPicPr>
            <p:nvPr/>
          </p:nvPicPr>
          <p:blipFill>
            <a:blip r:embed="rId38" cstate="print">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3743520" y="5716556"/>
              <a:ext cx="590160" cy="590160"/>
            </a:xfrm>
            <a:prstGeom prst="rect">
              <a:avLst/>
            </a:prstGeom>
          </p:spPr>
        </p:pic>
      </p:grpSp>
      <p:grpSp>
        <p:nvGrpSpPr>
          <p:cNvPr id="52" name="Group 51">
            <a:extLst>
              <a:ext uri="{FF2B5EF4-FFF2-40B4-BE49-F238E27FC236}">
                <a16:creationId xmlns:a16="http://schemas.microsoft.com/office/drawing/2014/main" id="{0E89235E-BF3B-4734-95CB-33C17A21A75F}"/>
              </a:ext>
            </a:extLst>
          </p:cNvPr>
          <p:cNvGrpSpPr>
            <a:grpSpLocks noChangeAspect="1"/>
          </p:cNvGrpSpPr>
          <p:nvPr/>
        </p:nvGrpSpPr>
        <p:grpSpPr>
          <a:xfrm>
            <a:off x="3620598" y="5524778"/>
            <a:ext cx="587660" cy="514350"/>
            <a:chOff x="3743520" y="5208814"/>
            <a:chExt cx="1361880" cy="1191986"/>
          </a:xfrm>
          <a:solidFill>
            <a:srgbClr val="0070C0">
              <a:alpha val="42000"/>
            </a:srgbClr>
          </a:solidFill>
        </p:grpSpPr>
        <p:pic>
          <p:nvPicPr>
            <p:cNvPr id="53" name="Graphic 52" descr="Fir tree">
              <a:extLst>
                <a:ext uri="{FF2B5EF4-FFF2-40B4-BE49-F238E27FC236}">
                  <a16:creationId xmlns:a16="http://schemas.microsoft.com/office/drawing/2014/main" id="{B67BB795-CA47-4BB9-9A01-C49569A3962F}"/>
                </a:ext>
              </a:extLst>
            </p:cNvPr>
            <p:cNvPicPr>
              <a:picLocks noChangeAspect="1"/>
            </p:cNvPicPr>
            <p:nvPr/>
          </p:nvPicPr>
          <p:blipFill>
            <a:blip r:embed="rId40" cstate="print">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3886200" y="5208814"/>
              <a:ext cx="914400" cy="914400"/>
            </a:xfrm>
            <a:prstGeom prst="rect">
              <a:avLst/>
            </a:prstGeom>
          </p:spPr>
        </p:pic>
        <p:pic>
          <p:nvPicPr>
            <p:cNvPr id="54" name="Graphic 53" descr="Gears">
              <a:extLst>
                <a:ext uri="{FF2B5EF4-FFF2-40B4-BE49-F238E27FC236}">
                  <a16:creationId xmlns:a16="http://schemas.microsoft.com/office/drawing/2014/main" id="{86722F31-4530-4019-B22E-6CB54EF80800}"/>
                </a:ext>
              </a:extLst>
            </p:cNvPr>
            <p:cNvPicPr>
              <a:picLocks noChangeAspect="1"/>
            </p:cNvPicPr>
            <p:nvPr/>
          </p:nvPicPr>
          <p:blipFill>
            <a:blip r:embed="rId42" cstate="print">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4191000" y="5486400"/>
              <a:ext cx="914400" cy="914400"/>
            </a:xfrm>
            <a:prstGeom prst="rect">
              <a:avLst/>
            </a:prstGeom>
          </p:spPr>
        </p:pic>
        <p:pic>
          <p:nvPicPr>
            <p:cNvPr id="55" name="Graphic 54" descr="Water">
              <a:extLst>
                <a:ext uri="{FF2B5EF4-FFF2-40B4-BE49-F238E27FC236}">
                  <a16:creationId xmlns:a16="http://schemas.microsoft.com/office/drawing/2014/main" id="{1E9BA8D8-26A3-4A89-98D9-1E2967D7F859}"/>
                </a:ext>
              </a:extLst>
            </p:cNvPr>
            <p:cNvPicPr>
              <a:picLocks noChangeAspect="1"/>
            </p:cNvPicPr>
            <p:nvPr/>
          </p:nvPicPr>
          <p:blipFill>
            <a:blip r:embed="rId44" cstate="print">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3743520" y="5716556"/>
              <a:ext cx="590160" cy="590160"/>
            </a:xfrm>
            <a:prstGeom prst="rect">
              <a:avLst/>
            </a:prstGeom>
          </p:spPr>
        </p:pic>
      </p:grpSp>
      <p:pic>
        <p:nvPicPr>
          <p:cNvPr id="56" name="Graphic 55" descr="Man">
            <a:extLst>
              <a:ext uri="{FF2B5EF4-FFF2-40B4-BE49-F238E27FC236}">
                <a16:creationId xmlns:a16="http://schemas.microsoft.com/office/drawing/2014/main" id="{AF2F3B3A-272B-4DD1-9558-D9A531F2BE4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09785" y="4541607"/>
            <a:ext cx="685800" cy="685800"/>
          </a:xfrm>
          <a:prstGeom prst="rect">
            <a:avLst/>
          </a:prstGeom>
        </p:spPr>
      </p:pic>
      <p:pic>
        <p:nvPicPr>
          <p:cNvPr id="57" name="Graphic 56" descr="Man">
            <a:extLst>
              <a:ext uri="{FF2B5EF4-FFF2-40B4-BE49-F238E27FC236}">
                <a16:creationId xmlns:a16="http://schemas.microsoft.com/office/drawing/2014/main" id="{169D9CF3-ADF8-4FBC-8170-D89FCFBB264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729849" y="4069157"/>
            <a:ext cx="685800" cy="685800"/>
          </a:xfrm>
          <a:prstGeom prst="rect">
            <a:avLst/>
          </a:prstGeom>
        </p:spPr>
      </p:pic>
      <p:pic>
        <p:nvPicPr>
          <p:cNvPr id="58" name="Graphic 57" descr="Man">
            <a:extLst>
              <a:ext uri="{FF2B5EF4-FFF2-40B4-BE49-F238E27FC236}">
                <a16:creationId xmlns:a16="http://schemas.microsoft.com/office/drawing/2014/main" id="{48D2106C-C123-47DF-B703-6E8D3D087B0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520135" y="4367309"/>
            <a:ext cx="685800" cy="685800"/>
          </a:xfrm>
          <a:prstGeom prst="rect">
            <a:avLst/>
          </a:prstGeom>
        </p:spPr>
      </p:pic>
      <p:pic>
        <p:nvPicPr>
          <p:cNvPr id="59" name="Graphic 58" descr="Man">
            <a:extLst>
              <a:ext uri="{FF2B5EF4-FFF2-40B4-BE49-F238E27FC236}">
                <a16:creationId xmlns:a16="http://schemas.microsoft.com/office/drawing/2014/main" id="{F919DBBD-0B42-41C9-85CF-A37E58A40F9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241597" y="4285422"/>
            <a:ext cx="685800" cy="685800"/>
          </a:xfrm>
          <a:prstGeom prst="rect">
            <a:avLst/>
          </a:prstGeom>
        </p:spPr>
      </p:pic>
      <p:pic>
        <p:nvPicPr>
          <p:cNvPr id="60" name="Graphic 59" descr="Man">
            <a:extLst>
              <a:ext uri="{FF2B5EF4-FFF2-40B4-BE49-F238E27FC236}">
                <a16:creationId xmlns:a16="http://schemas.microsoft.com/office/drawing/2014/main" id="{57E7CB2B-A968-49C5-B628-D3814335A14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891694" y="4354827"/>
            <a:ext cx="685800" cy="685800"/>
          </a:xfrm>
          <a:prstGeom prst="rect">
            <a:avLst/>
          </a:prstGeom>
        </p:spPr>
      </p:pic>
      <p:pic>
        <p:nvPicPr>
          <p:cNvPr id="61" name="Graphic 60" descr="Man">
            <a:extLst>
              <a:ext uri="{FF2B5EF4-FFF2-40B4-BE49-F238E27FC236}">
                <a16:creationId xmlns:a16="http://schemas.microsoft.com/office/drawing/2014/main" id="{C7EF9AE2-1680-41C5-80C8-FD4FCB7ABCF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902861" y="3935530"/>
            <a:ext cx="685800" cy="685800"/>
          </a:xfrm>
          <a:prstGeom prst="rect">
            <a:avLst/>
          </a:prstGeom>
        </p:spPr>
      </p:pic>
      <p:pic>
        <p:nvPicPr>
          <p:cNvPr id="62" name="Graphic 61" descr="Man">
            <a:extLst>
              <a:ext uri="{FF2B5EF4-FFF2-40B4-BE49-F238E27FC236}">
                <a16:creationId xmlns:a16="http://schemas.microsoft.com/office/drawing/2014/main" id="{E8A2739D-98A8-4D0F-BA35-52915886906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51570" y="4011927"/>
            <a:ext cx="685800" cy="685800"/>
          </a:xfrm>
          <a:prstGeom prst="rect">
            <a:avLst/>
          </a:prstGeom>
        </p:spPr>
      </p:pic>
      <p:pic>
        <p:nvPicPr>
          <p:cNvPr id="63" name="Graphic 62" descr="Man">
            <a:extLst>
              <a:ext uri="{FF2B5EF4-FFF2-40B4-BE49-F238E27FC236}">
                <a16:creationId xmlns:a16="http://schemas.microsoft.com/office/drawing/2014/main" id="{FFAACD94-CE08-4775-A20A-F9C10983EAC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358094" y="3237155"/>
            <a:ext cx="685800" cy="685800"/>
          </a:xfrm>
          <a:prstGeom prst="rect">
            <a:avLst/>
          </a:prstGeom>
        </p:spPr>
      </p:pic>
      <p:pic>
        <p:nvPicPr>
          <p:cNvPr id="64" name="Graphic 63" descr="Man">
            <a:extLst>
              <a:ext uri="{FF2B5EF4-FFF2-40B4-BE49-F238E27FC236}">
                <a16:creationId xmlns:a16="http://schemas.microsoft.com/office/drawing/2014/main" id="{43BBD394-1C97-4840-A824-D05A52DD5ED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01211" y="4044491"/>
            <a:ext cx="685800" cy="685800"/>
          </a:xfrm>
          <a:prstGeom prst="rect">
            <a:avLst/>
          </a:prstGeom>
        </p:spPr>
      </p:pic>
      <p:pic>
        <p:nvPicPr>
          <p:cNvPr id="65" name="Graphic 64" descr="Man">
            <a:extLst>
              <a:ext uri="{FF2B5EF4-FFF2-40B4-BE49-F238E27FC236}">
                <a16:creationId xmlns:a16="http://schemas.microsoft.com/office/drawing/2014/main" id="{76C06882-C451-4F3A-915A-B0DBAD080A8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57246" y="3862504"/>
            <a:ext cx="685800" cy="685800"/>
          </a:xfrm>
          <a:prstGeom prst="rect">
            <a:avLst/>
          </a:prstGeom>
        </p:spPr>
      </p:pic>
      <p:pic>
        <p:nvPicPr>
          <p:cNvPr id="66" name="Graphic 65" descr="Man">
            <a:extLst>
              <a:ext uri="{FF2B5EF4-FFF2-40B4-BE49-F238E27FC236}">
                <a16:creationId xmlns:a16="http://schemas.microsoft.com/office/drawing/2014/main" id="{25E8CEB2-FA55-4846-8CD7-3E7C70CAA13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96194" y="3436420"/>
            <a:ext cx="685800" cy="685800"/>
          </a:xfrm>
          <a:prstGeom prst="rect">
            <a:avLst/>
          </a:prstGeom>
        </p:spPr>
      </p:pic>
      <p:pic>
        <p:nvPicPr>
          <p:cNvPr id="67" name="Graphic 66" descr="Man">
            <a:extLst>
              <a:ext uri="{FF2B5EF4-FFF2-40B4-BE49-F238E27FC236}">
                <a16:creationId xmlns:a16="http://schemas.microsoft.com/office/drawing/2014/main" id="{28BC5E29-5771-45A8-AF4B-B46E4C98881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783825" y="3404955"/>
            <a:ext cx="685800" cy="685800"/>
          </a:xfrm>
          <a:prstGeom prst="rect">
            <a:avLst/>
          </a:prstGeom>
        </p:spPr>
      </p:pic>
      <p:pic>
        <p:nvPicPr>
          <p:cNvPr id="68" name="Graphic 67" descr="Man">
            <a:extLst>
              <a:ext uri="{FF2B5EF4-FFF2-40B4-BE49-F238E27FC236}">
                <a16:creationId xmlns:a16="http://schemas.microsoft.com/office/drawing/2014/main" id="{D514357B-C4BC-4F1E-8CA7-F198917D60C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08563" y="3740706"/>
            <a:ext cx="685800" cy="685800"/>
          </a:xfrm>
          <a:prstGeom prst="rect">
            <a:avLst/>
          </a:prstGeom>
        </p:spPr>
      </p:pic>
      <p:pic>
        <p:nvPicPr>
          <p:cNvPr id="69" name="Graphic 68" descr="Man">
            <a:extLst>
              <a:ext uri="{FF2B5EF4-FFF2-40B4-BE49-F238E27FC236}">
                <a16:creationId xmlns:a16="http://schemas.microsoft.com/office/drawing/2014/main" id="{1E53D8FE-A6B9-4D32-ADE2-6257C9F8F41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267913" y="3592630"/>
            <a:ext cx="685800" cy="685800"/>
          </a:xfrm>
          <a:prstGeom prst="rect">
            <a:avLst/>
          </a:prstGeom>
        </p:spPr>
      </p:pic>
      <p:pic>
        <p:nvPicPr>
          <p:cNvPr id="70" name="Graphic 69" descr="Man">
            <a:extLst>
              <a:ext uri="{FF2B5EF4-FFF2-40B4-BE49-F238E27FC236}">
                <a16:creationId xmlns:a16="http://schemas.microsoft.com/office/drawing/2014/main" id="{80061772-775F-4EC3-9EB8-302917BBBD6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216604" y="3836270"/>
            <a:ext cx="685800" cy="685800"/>
          </a:xfrm>
          <a:prstGeom prst="rect">
            <a:avLst/>
          </a:prstGeom>
        </p:spPr>
      </p:pic>
      <p:grpSp>
        <p:nvGrpSpPr>
          <p:cNvPr id="71" name="Group 70">
            <a:extLst>
              <a:ext uri="{FF2B5EF4-FFF2-40B4-BE49-F238E27FC236}">
                <a16:creationId xmlns:a16="http://schemas.microsoft.com/office/drawing/2014/main" id="{9E082D95-15C8-4DF3-9667-B2CE706A5A5C}"/>
              </a:ext>
            </a:extLst>
          </p:cNvPr>
          <p:cNvGrpSpPr>
            <a:grpSpLocks noChangeAspect="1"/>
          </p:cNvGrpSpPr>
          <p:nvPr/>
        </p:nvGrpSpPr>
        <p:grpSpPr>
          <a:xfrm>
            <a:off x="2437705" y="5744501"/>
            <a:ext cx="586878" cy="513665"/>
            <a:chOff x="3743520" y="5208814"/>
            <a:chExt cx="1361880" cy="1191986"/>
          </a:xfrm>
          <a:solidFill>
            <a:srgbClr val="0070C0"/>
          </a:solidFill>
        </p:grpSpPr>
        <p:pic>
          <p:nvPicPr>
            <p:cNvPr id="72" name="Graphic 71" descr="Fir tree">
              <a:extLst>
                <a:ext uri="{FF2B5EF4-FFF2-40B4-BE49-F238E27FC236}">
                  <a16:creationId xmlns:a16="http://schemas.microsoft.com/office/drawing/2014/main" id="{6D27C5C6-C4A5-46BB-AB35-FC98C149C81F}"/>
                </a:ext>
              </a:extLst>
            </p:cNvPr>
            <p:cNvPicPr>
              <a:picLocks noChangeAspect="1"/>
            </p:cNvPicPr>
            <p:nvPr/>
          </p:nvPicPr>
          <p:blipFill>
            <a:blip r:embed="rId34" cstate="print">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3886200" y="5208814"/>
              <a:ext cx="914400" cy="914400"/>
            </a:xfrm>
            <a:prstGeom prst="rect">
              <a:avLst/>
            </a:prstGeom>
          </p:spPr>
        </p:pic>
        <p:pic>
          <p:nvPicPr>
            <p:cNvPr id="73" name="Graphic 72" descr="Gears">
              <a:extLst>
                <a:ext uri="{FF2B5EF4-FFF2-40B4-BE49-F238E27FC236}">
                  <a16:creationId xmlns:a16="http://schemas.microsoft.com/office/drawing/2014/main" id="{F5183176-EE93-46C6-B01B-01E2FF28198E}"/>
                </a:ext>
              </a:extLst>
            </p:cNvPr>
            <p:cNvPicPr>
              <a:picLocks noChangeAspect="1"/>
            </p:cNvPicPr>
            <p:nvPr/>
          </p:nvPicPr>
          <p:blipFill>
            <a:blip r:embed="rId36" cstate="print">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4191000" y="5486400"/>
              <a:ext cx="914400" cy="914400"/>
            </a:xfrm>
            <a:prstGeom prst="rect">
              <a:avLst/>
            </a:prstGeom>
          </p:spPr>
        </p:pic>
        <p:pic>
          <p:nvPicPr>
            <p:cNvPr id="74" name="Graphic 73" descr="Water">
              <a:extLst>
                <a:ext uri="{FF2B5EF4-FFF2-40B4-BE49-F238E27FC236}">
                  <a16:creationId xmlns:a16="http://schemas.microsoft.com/office/drawing/2014/main" id="{853DC6A2-170E-4AC4-8B74-45F3C5612C96}"/>
                </a:ext>
              </a:extLst>
            </p:cNvPr>
            <p:cNvPicPr>
              <a:picLocks noChangeAspect="1"/>
            </p:cNvPicPr>
            <p:nvPr/>
          </p:nvPicPr>
          <p:blipFill>
            <a:blip r:embed="rId38" cstate="print">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3743520" y="5716556"/>
              <a:ext cx="590160" cy="590160"/>
            </a:xfrm>
            <a:prstGeom prst="rect">
              <a:avLst/>
            </a:prstGeom>
          </p:spPr>
        </p:pic>
      </p:grpSp>
      <p:grpSp>
        <p:nvGrpSpPr>
          <p:cNvPr id="75" name="Group 74">
            <a:extLst>
              <a:ext uri="{FF2B5EF4-FFF2-40B4-BE49-F238E27FC236}">
                <a16:creationId xmlns:a16="http://schemas.microsoft.com/office/drawing/2014/main" id="{15ECEB51-6E5D-4216-9BBE-AA67FDCFFFD4}"/>
              </a:ext>
            </a:extLst>
          </p:cNvPr>
          <p:cNvGrpSpPr>
            <a:grpSpLocks noChangeAspect="1"/>
          </p:cNvGrpSpPr>
          <p:nvPr/>
        </p:nvGrpSpPr>
        <p:grpSpPr>
          <a:xfrm>
            <a:off x="2757246" y="6058420"/>
            <a:ext cx="586878" cy="513665"/>
            <a:chOff x="3743520" y="5208814"/>
            <a:chExt cx="1361880" cy="1191986"/>
          </a:xfrm>
          <a:solidFill>
            <a:srgbClr val="0070C0"/>
          </a:solidFill>
        </p:grpSpPr>
        <p:pic>
          <p:nvPicPr>
            <p:cNvPr id="76" name="Graphic 75" descr="Fir tree">
              <a:extLst>
                <a:ext uri="{FF2B5EF4-FFF2-40B4-BE49-F238E27FC236}">
                  <a16:creationId xmlns:a16="http://schemas.microsoft.com/office/drawing/2014/main" id="{488C0E12-947F-47AB-8DB0-A6C080EDD2DB}"/>
                </a:ext>
              </a:extLst>
            </p:cNvPr>
            <p:cNvPicPr>
              <a:picLocks noChangeAspect="1"/>
            </p:cNvPicPr>
            <p:nvPr/>
          </p:nvPicPr>
          <p:blipFill>
            <a:blip r:embed="rId34" cstate="print">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3886200" y="5208814"/>
              <a:ext cx="914400" cy="914400"/>
            </a:xfrm>
            <a:prstGeom prst="rect">
              <a:avLst/>
            </a:prstGeom>
          </p:spPr>
        </p:pic>
        <p:pic>
          <p:nvPicPr>
            <p:cNvPr id="77" name="Graphic 76" descr="Gears">
              <a:extLst>
                <a:ext uri="{FF2B5EF4-FFF2-40B4-BE49-F238E27FC236}">
                  <a16:creationId xmlns:a16="http://schemas.microsoft.com/office/drawing/2014/main" id="{AB1DA891-F5C9-4134-A7A2-391DF3E08FAC}"/>
                </a:ext>
              </a:extLst>
            </p:cNvPr>
            <p:cNvPicPr>
              <a:picLocks noChangeAspect="1"/>
            </p:cNvPicPr>
            <p:nvPr/>
          </p:nvPicPr>
          <p:blipFill>
            <a:blip r:embed="rId36" cstate="print">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4191000" y="5486400"/>
              <a:ext cx="914400" cy="914400"/>
            </a:xfrm>
            <a:prstGeom prst="rect">
              <a:avLst/>
            </a:prstGeom>
          </p:spPr>
        </p:pic>
        <p:pic>
          <p:nvPicPr>
            <p:cNvPr id="78" name="Graphic 77" descr="Water">
              <a:extLst>
                <a:ext uri="{FF2B5EF4-FFF2-40B4-BE49-F238E27FC236}">
                  <a16:creationId xmlns:a16="http://schemas.microsoft.com/office/drawing/2014/main" id="{3D158F78-7E11-4129-9A01-564E36B8DFE9}"/>
                </a:ext>
              </a:extLst>
            </p:cNvPr>
            <p:cNvPicPr>
              <a:picLocks noChangeAspect="1"/>
            </p:cNvPicPr>
            <p:nvPr/>
          </p:nvPicPr>
          <p:blipFill>
            <a:blip r:embed="rId38" cstate="print">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3743520" y="5716556"/>
              <a:ext cx="590160" cy="590160"/>
            </a:xfrm>
            <a:prstGeom prst="rect">
              <a:avLst/>
            </a:prstGeom>
          </p:spPr>
        </p:pic>
      </p:grpSp>
      <p:grpSp>
        <p:nvGrpSpPr>
          <p:cNvPr id="79" name="Group 78">
            <a:extLst>
              <a:ext uri="{FF2B5EF4-FFF2-40B4-BE49-F238E27FC236}">
                <a16:creationId xmlns:a16="http://schemas.microsoft.com/office/drawing/2014/main" id="{2974A1E5-DC41-4D57-9ABE-DC4CF5A3DA0B}"/>
              </a:ext>
            </a:extLst>
          </p:cNvPr>
          <p:cNvGrpSpPr>
            <a:grpSpLocks noChangeAspect="1"/>
          </p:cNvGrpSpPr>
          <p:nvPr/>
        </p:nvGrpSpPr>
        <p:grpSpPr>
          <a:xfrm>
            <a:off x="2205751" y="6266499"/>
            <a:ext cx="586878" cy="513665"/>
            <a:chOff x="3743520" y="5208814"/>
            <a:chExt cx="1361880" cy="1191986"/>
          </a:xfrm>
          <a:solidFill>
            <a:srgbClr val="0070C0"/>
          </a:solidFill>
        </p:grpSpPr>
        <p:pic>
          <p:nvPicPr>
            <p:cNvPr id="80" name="Graphic 79" descr="Fir tree">
              <a:extLst>
                <a:ext uri="{FF2B5EF4-FFF2-40B4-BE49-F238E27FC236}">
                  <a16:creationId xmlns:a16="http://schemas.microsoft.com/office/drawing/2014/main" id="{42B98485-CF32-4318-A0E7-5651EF590F9A}"/>
                </a:ext>
              </a:extLst>
            </p:cNvPr>
            <p:cNvPicPr>
              <a:picLocks noChangeAspect="1"/>
            </p:cNvPicPr>
            <p:nvPr/>
          </p:nvPicPr>
          <p:blipFill>
            <a:blip r:embed="rId34" cstate="print">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3886200" y="5208814"/>
              <a:ext cx="914400" cy="914400"/>
            </a:xfrm>
            <a:prstGeom prst="rect">
              <a:avLst/>
            </a:prstGeom>
          </p:spPr>
        </p:pic>
        <p:pic>
          <p:nvPicPr>
            <p:cNvPr id="88" name="Graphic 87" descr="Gears">
              <a:extLst>
                <a:ext uri="{FF2B5EF4-FFF2-40B4-BE49-F238E27FC236}">
                  <a16:creationId xmlns:a16="http://schemas.microsoft.com/office/drawing/2014/main" id="{92B1B89C-D3EC-42E8-82B7-3563D70C5C47}"/>
                </a:ext>
              </a:extLst>
            </p:cNvPr>
            <p:cNvPicPr>
              <a:picLocks noChangeAspect="1"/>
            </p:cNvPicPr>
            <p:nvPr/>
          </p:nvPicPr>
          <p:blipFill>
            <a:blip r:embed="rId36" cstate="print">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4191000" y="5486400"/>
              <a:ext cx="914400" cy="914400"/>
            </a:xfrm>
            <a:prstGeom prst="rect">
              <a:avLst/>
            </a:prstGeom>
          </p:spPr>
        </p:pic>
        <p:pic>
          <p:nvPicPr>
            <p:cNvPr id="95" name="Graphic 94" descr="Water">
              <a:extLst>
                <a:ext uri="{FF2B5EF4-FFF2-40B4-BE49-F238E27FC236}">
                  <a16:creationId xmlns:a16="http://schemas.microsoft.com/office/drawing/2014/main" id="{554A4ACB-DC0C-4250-97DD-A66C52D920D5}"/>
                </a:ext>
              </a:extLst>
            </p:cNvPr>
            <p:cNvPicPr>
              <a:picLocks noChangeAspect="1"/>
            </p:cNvPicPr>
            <p:nvPr/>
          </p:nvPicPr>
          <p:blipFill>
            <a:blip r:embed="rId38" cstate="print">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3743520" y="5716556"/>
              <a:ext cx="590160" cy="590160"/>
            </a:xfrm>
            <a:prstGeom prst="rect">
              <a:avLst/>
            </a:prstGeom>
          </p:spPr>
        </p:pic>
      </p:grpSp>
      <p:grpSp>
        <p:nvGrpSpPr>
          <p:cNvPr id="96" name="Group 95">
            <a:extLst>
              <a:ext uri="{FF2B5EF4-FFF2-40B4-BE49-F238E27FC236}">
                <a16:creationId xmlns:a16="http://schemas.microsoft.com/office/drawing/2014/main" id="{7F672A08-4966-4140-B205-0813B4F97214}"/>
              </a:ext>
            </a:extLst>
          </p:cNvPr>
          <p:cNvGrpSpPr>
            <a:grpSpLocks noChangeAspect="1"/>
          </p:cNvGrpSpPr>
          <p:nvPr/>
        </p:nvGrpSpPr>
        <p:grpSpPr>
          <a:xfrm>
            <a:off x="3200706" y="5957158"/>
            <a:ext cx="587660" cy="514350"/>
            <a:chOff x="3743520" y="5208814"/>
            <a:chExt cx="1361880" cy="1191986"/>
          </a:xfrm>
          <a:solidFill>
            <a:srgbClr val="0070C0">
              <a:alpha val="42000"/>
            </a:srgbClr>
          </a:solidFill>
        </p:grpSpPr>
        <p:pic>
          <p:nvPicPr>
            <p:cNvPr id="97" name="Graphic 96" descr="Fir tree">
              <a:extLst>
                <a:ext uri="{FF2B5EF4-FFF2-40B4-BE49-F238E27FC236}">
                  <a16:creationId xmlns:a16="http://schemas.microsoft.com/office/drawing/2014/main" id="{C1A9F5DE-D97C-49A3-A046-713481A3E890}"/>
                </a:ext>
              </a:extLst>
            </p:cNvPr>
            <p:cNvPicPr>
              <a:picLocks noChangeAspect="1"/>
            </p:cNvPicPr>
            <p:nvPr/>
          </p:nvPicPr>
          <p:blipFill>
            <a:blip r:embed="rId40" cstate="print">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3886200" y="5208814"/>
              <a:ext cx="914400" cy="914400"/>
            </a:xfrm>
            <a:prstGeom prst="rect">
              <a:avLst/>
            </a:prstGeom>
          </p:spPr>
        </p:pic>
        <p:pic>
          <p:nvPicPr>
            <p:cNvPr id="98" name="Graphic 97" descr="Gears">
              <a:extLst>
                <a:ext uri="{FF2B5EF4-FFF2-40B4-BE49-F238E27FC236}">
                  <a16:creationId xmlns:a16="http://schemas.microsoft.com/office/drawing/2014/main" id="{62B20FE4-E97E-4542-9125-974A54320239}"/>
                </a:ext>
              </a:extLst>
            </p:cNvPr>
            <p:cNvPicPr>
              <a:picLocks noChangeAspect="1"/>
            </p:cNvPicPr>
            <p:nvPr/>
          </p:nvPicPr>
          <p:blipFill>
            <a:blip r:embed="rId42" cstate="print">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4191000" y="5486400"/>
              <a:ext cx="914400" cy="914400"/>
            </a:xfrm>
            <a:prstGeom prst="rect">
              <a:avLst/>
            </a:prstGeom>
          </p:spPr>
        </p:pic>
        <p:pic>
          <p:nvPicPr>
            <p:cNvPr id="99" name="Graphic 98" descr="Water">
              <a:extLst>
                <a:ext uri="{FF2B5EF4-FFF2-40B4-BE49-F238E27FC236}">
                  <a16:creationId xmlns:a16="http://schemas.microsoft.com/office/drawing/2014/main" id="{63289B17-F7D1-4753-9B72-859D5C341523}"/>
                </a:ext>
              </a:extLst>
            </p:cNvPr>
            <p:cNvPicPr>
              <a:picLocks noChangeAspect="1"/>
            </p:cNvPicPr>
            <p:nvPr/>
          </p:nvPicPr>
          <p:blipFill>
            <a:blip r:embed="rId44" cstate="print">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3743520" y="5716556"/>
              <a:ext cx="590160" cy="590160"/>
            </a:xfrm>
            <a:prstGeom prst="rect">
              <a:avLst/>
            </a:prstGeom>
          </p:spPr>
        </p:pic>
      </p:grpSp>
      <p:grpSp>
        <p:nvGrpSpPr>
          <p:cNvPr id="100" name="Group 99">
            <a:extLst>
              <a:ext uri="{FF2B5EF4-FFF2-40B4-BE49-F238E27FC236}">
                <a16:creationId xmlns:a16="http://schemas.microsoft.com/office/drawing/2014/main" id="{1C4F56D5-C746-4F64-952B-63EC460BFC0B}"/>
              </a:ext>
            </a:extLst>
          </p:cNvPr>
          <p:cNvGrpSpPr>
            <a:grpSpLocks noChangeAspect="1"/>
          </p:cNvGrpSpPr>
          <p:nvPr/>
        </p:nvGrpSpPr>
        <p:grpSpPr>
          <a:xfrm>
            <a:off x="3547073" y="6075302"/>
            <a:ext cx="587660" cy="514350"/>
            <a:chOff x="3743520" y="5208814"/>
            <a:chExt cx="1361880" cy="1191986"/>
          </a:xfrm>
          <a:solidFill>
            <a:srgbClr val="0070C0">
              <a:alpha val="42000"/>
            </a:srgbClr>
          </a:solidFill>
        </p:grpSpPr>
        <p:pic>
          <p:nvPicPr>
            <p:cNvPr id="101" name="Graphic 100" descr="Fir tree">
              <a:extLst>
                <a:ext uri="{FF2B5EF4-FFF2-40B4-BE49-F238E27FC236}">
                  <a16:creationId xmlns:a16="http://schemas.microsoft.com/office/drawing/2014/main" id="{EEE7BFEB-6A2B-4D62-8DB0-BC1C04C78E37}"/>
                </a:ext>
              </a:extLst>
            </p:cNvPr>
            <p:cNvPicPr>
              <a:picLocks noChangeAspect="1"/>
            </p:cNvPicPr>
            <p:nvPr/>
          </p:nvPicPr>
          <p:blipFill>
            <a:blip r:embed="rId40" cstate="print">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3886200" y="5208814"/>
              <a:ext cx="914400" cy="914400"/>
            </a:xfrm>
            <a:prstGeom prst="rect">
              <a:avLst/>
            </a:prstGeom>
          </p:spPr>
        </p:pic>
        <p:pic>
          <p:nvPicPr>
            <p:cNvPr id="102" name="Graphic 101" descr="Gears">
              <a:extLst>
                <a:ext uri="{FF2B5EF4-FFF2-40B4-BE49-F238E27FC236}">
                  <a16:creationId xmlns:a16="http://schemas.microsoft.com/office/drawing/2014/main" id="{1D9E36F5-A433-4037-93A7-B83CA0E1C242}"/>
                </a:ext>
              </a:extLst>
            </p:cNvPr>
            <p:cNvPicPr>
              <a:picLocks noChangeAspect="1"/>
            </p:cNvPicPr>
            <p:nvPr/>
          </p:nvPicPr>
          <p:blipFill>
            <a:blip r:embed="rId42" cstate="print">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4191000" y="5486400"/>
              <a:ext cx="914400" cy="914400"/>
            </a:xfrm>
            <a:prstGeom prst="rect">
              <a:avLst/>
            </a:prstGeom>
          </p:spPr>
        </p:pic>
        <p:pic>
          <p:nvPicPr>
            <p:cNvPr id="103" name="Graphic 102" descr="Water">
              <a:extLst>
                <a:ext uri="{FF2B5EF4-FFF2-40B4-BE49-F238E27FC236}">
                  <a16:creationId xmlns:a16="http://schemas.microsoft.com/office/drawing/2014/main" id="{28C81731-ED4E-4F82-A7BB-B7311DD1C770}"/>
                </a:ext>
              </a:extLst>
            </p:cNvPr>
            <p:cNvPicPr>
              <a:picLocks noChangeAspect="1"/>
            </p:cNvPicPr>
            <p:nvPr/>
          </p:nvPicPr>
          <p:blipFill>
            <a:blip r:embed="rId44" cstate="print">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3743520" y="5716556"/>
              <a:ext cx="590160" cy="590160"/>
            </a:xfrm>
            <a:prstGeom prst="rect">
              <a:avLst/>
            </a:prstGeom>
          </p:spPr>
        </p:pic>
      </p:grpSp>
      <p:grpSp>
        <p:nvGrpSpPr>
          <p:cNvPr id="104" name="Group 103">
            <a:extLst>
              <a:ext uri="{FF2B5EF4-FFF2-40B4-BE49-F238E27FC236}">
                <a16:creationId xmlns:a16="http://schemas.microsoft.com/office/drawing/2014/main" id="{2FDCF72E-6E6E-4514-805C-13B8BAE82107}"/>
              </a:ext>
            </a:extLst>
          </p:cNvPr>
          <p:cNvGrpSpPr>
            <a:grpSpLocks noChangeAspect="1"/>
          </p:cNvGrpSpPr>
          <p:nvPr/>
        </p:nvGrpSpPr>
        <p:grpSpPr>
          <a:xfrm>
            <a:off x="4135644" y="6117888"/>
            <a:ext cx="587660" cy="514350"/>
            <a:chOff x="3743520" y="5208814"/>
            <a:chExt cx="1361880" cy="1191986"/>
          </a:xfrm>
        </p:grpSpPr>
        <p:pic>
          <p:nvPicPr>
            <p:cNvPr id="105" name="Graphic 104" descr="Fir tree">
              <a:extLst>
                <a:ext uri="{FF2B5EF4-FFF2-40B4-BE49-F238E27FC236}">
                  <a16:creationId xmlns:a16="http://schemas.microsoft.com/office/drawing/2014/main" id="{DAC3D536-EBE7-4534-B9E3-49A794A74D44}"/>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86200" y="5208814"/>
              <a:ext cx="914400" cy="914400"/>
            </a:xfrm>
            <a:prstGeom prst="rect">
              <a:avLst/>
            </a:prstGeom>
          </p:spPr>
        </p:pic>
        <p:pic>
          <p:nvPicPr>
            <p:cNvPr id="106" name="Graphic 105" descr="Gears">
              <a:extLst>
                <a:ext uri="{FF2B5EF4-FFF2-40B4-BE49-F238E27FC236}">
                  <a16:creationId xmlns:a16="http://schemas.microsoft.com/office/drawing/2014/main" id="{8039BEEB-BEB3-4AF1-A7EB-18858A8C9BD9}"/>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191000" y="5486400"/>
              <a:ext cx="914400" cy="914400"/>
            </a:xfrm>
            <a:prstGeom prst="rect">
              <a:avLst/>
            </a:prstGeom>
          </p:spPr>
        </p:pic>
        <p:pic>
          <p:nvPicPr>
            <p:cNvPr id="107" name="Graphic 106" descr="Water">
              <a:extLst>
                <a:ext uri="{FF2B5EF4-FFF2-40B4-BE49-F238E27FC236}">
                  <a16:creationId xmlns:a16="http://schemas.microsoft.com/office/drawing/2014/main" id="{A2912909-77C6-4234-B071-26474478CB9D}"/>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743520" y="5716556"/>
              <a:ext cx="590160" cy="590160"/>
            </a:xfrm>
            <a:prstGeom prst="rect">
              <a:avLst/>
            </a:prstGeom>
          </p:spPr>
        </p:pic>
      </p:grpSp>
      <p:grpSp>
        <p:nvGrpSpPr>
          <p:cNvPr id="108" name="Group 107">
            <a:extLst>
              <a:ext uri="{FF2B5EF4-FFF2-40B4-BE49-F238E27FC236}">
                <a16:creationId xmlns:a16="http://schemas.microsoft.com/office/drawing/2014/main" id="{7EFCFB33-1D2C-455E-B56F-6CBD920C7A37}"/>
              </a:ext>
            </a:extLst>
          </p:cNvPr>
          <p:cNvGrpSpPr>
            <a:grpSpLocks noChangeAspect="1"/>
          </p:cNvGrpSpPr>
          <p:nvPr/>
        </p:nvGrpSpPr>
        <p:grpSpPr>
          <a:xfrm>
            <a:off x="4294831" y="5123333"/>
            <a:ext cx="587660" cy="514350"/>
            <a:chOff x="3743520" y="5208814"/>
            <a:chExt cx="1361880" cy="1191986"/>
          </a:xfrm>
        </p:grpSpPr>
        <p:pic>
          <p:nvPicPr>
            <p:cNvPr id="109" name="Graphic 108" descr="Fir tree">
              <a:extLst>
                <a:ext uri="{FF2B5EF4-FFF2-40B4-BE49-F238E27FC236}">
                  <a16:creationId xmlns:a16="http://schemas.microsoft.com/office/drawing/2014/main" id="{C6109BA0-B60C-4197-A982-C78619BFFF97}"/>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86200" y="5208814"/>
              <a:ext cx="914400" cy="914400"/>
            </a:xfrm>
            <a:prstGeom prst="rect">
              <a:avLst/>
            </a:prstGeom>
          </p:spPr>
        </p:pic>
        <p:pic>
          <p:nvPicPr>
            <p:cNvPr id="110" name="Graphic 109" descr="Gears">
              <a:extLst>
                <a:ext uri="{FF2B5EF4-FFF2-40B4-BE49-F238E27FC236}">
                  <a16:creationId xmlns:a16="http://schemas.microsoft.com/office/drawing/2014/main" id="{772E4C6F-C1F1-4A8C-A8F8-C5DCCEC02894}"/>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191000" y="5486400"/>
              <a:ext cx="914400" cy="914400"/>
            </a:xfrm>
            <a:prstGeom prst="rect">
              <a:avLst/>
            </a:prstGeom>
          </p:spPr>
        </p:pic>
        <p:pic>
          <p:nvPicPr>
            <p:cNvPr id="111" name="Graphic 110" descr="Water">
              <a:extLst>
                <a:ext uri="{FF2B5EF4-FFF2-40B4-BE49-F238E27FC236}">
                  <a16:creationId xmlns:a16="http://schemas.microsoft.com/office/drawing/2014/main" id="{1EA6CF28-2EF6-4271-8D6F-4C9747A0278A}"/>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743520" y="5716556"/>
              <a:ext cx="590160" cy="590160"/>
            </a:xfrm>
            <a:prstGeom prst="rect">
              <a:avLst/>
            </a:prstGeom>
          </p:spPr>
        </p:pic>
      </p:grpSp>
      <p:grpSp>
        <p:nvGrpSpPr>
          <p:cNvPr id="112" name="Group 111">
            <a:extLst>
              <a:ext uri="{FF2B5EF4-FFF2-40B4-BE49-F238E27FC236}">
                <a16:creationId xmlns:a16="http://schemas.microsoft.com/office/drawing/2014/main" id="{7D097DF9-D1DF-43FF-8008-763E5F4C6809}"/>
              </a:ext>
            </a:extLst>
          </p:cNvPr>
          <p:cNvGrpSpPr>
            <a:grpSpLocks noChangeAspect="1"/>
          </p:cNvGrpSpPr>
          <p:nvPr/>
        </p:nvGrpSpPr>
        <p:grpSpPr>
          <a:xfrm>
            <a:off x="4759865" y="6006059"/>
            <a:ext cx="587660" cy="514350"/>
            <a:chOff x="3743520" y="5208814"/>
            <a:chExt cx="1361880" cy="1191986"/>
          </a:xfrm>
          <a:solidFill>
            <a:srgbClr val="FF0000">
              <a:alpha val="30000"/>
            </a:srgbClr>
          </a:solidFill>
        </p:grpSpPr>
        <p:pic>
          <p:nvPicPr>
            <p:cNvPr id="113" name="Graphic 112" descr="Fir tree">
              <a:extLst>
                <a:ext uri="{FF2B5EF4-FFF2-40B4-BE49-F238E27FC236}">
                  <a16:creationId xmlns:a16="http://schemas.microsoft.com/office/drawing/2014/main" id="{65EEA431-5C5B-4A5D-B74D-8636F472A023}"/>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886200" y="5208814"/>
              <a:ext cx="914400" cy="914400"/>
            </a:xfrm>
            <a:prstGeom prst="rect">
              <a:avLst/>
            </a:prstGeom>
          </p:spPr>
        </p:pic>
        <p:pic>
          <p:nvPicPr>
            <p:cNvPr id="114" name="Graphic 113" descr="Gears">
              <a:extLst>
                <a:ext uri="{FF2B5EF4-FFF2-40B4-BE49-F238E27FC236}">
                  <a16:creationId xmlns:a16="http://schemas.microsoft.com/office/drawing/2014/main" id="{F27D2D8C-97E1-48D7-B203-879432219B9B}"/>
                </a:ext>
              </a:extLst>
            </p:cNvPr>
            <p:cNvPicPr>
              <a:picLocks noChangeAspect="1"/>
            </p:cNvPicPr>
            <p:nvPr/>
          </p:nvPicPr>
          <p:blipFill>
            <a:blip r:embed="rId24" cstate="print">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4191000" y="5486400"/>
              <a:ext cx="914400" cy="914400"/>
            </a:xfrm>
            <a:prstGeom prst="rect">
              <a:avLst/>
            </a:prstGeom>
          </p:spPr>
        </p:pic>
        <p:pic>
          <p:nvPicPr>
            <p:cNvPr id="115" name="Graphic 114" descr="Water">
              <a:extLst>
                <a:ext uri="{FF2B5EF4-FFF2-40B4-BE49-F238E27FC236}">
                  <a16:creationId xmlns:a16="http://schemas.microsoft.com/office/drawing/2014/main" id="{110BD9F2-205E-44DB-A0FA-2C9E6EDC94E0}"/>
                </a:ext>
              </a:extLst>
            </p:cNvPr>
            <p:cNvPicPr>
              <a:picLocks noChangeAspect="1"/>
            </p:cNvPicPr>
            <p:nvPr/>
          </p:nvPicPr>
          <p:blipFill>
            <a:blip r:embed="rId26" cstate="print">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743520" y="5716556"/>
              <a:ext cx="590160" cy="590160"/>
            </a:xfrm>
            <a:prstGeom prst="rect">
              <a:avLst/>
            </a:prstGeom>
          </p:spPr>
        </p:pic>
      </p:grpSp>
      <p:grpSp>
        <p:nvGrpSpPr>
          <p:cNvPr id="116" name="Group 115">
            <a:extLst>
              <a:ext uri="{FF2B5EF4-FFF2-40B4-BE49-F238E27FC236}">
                <a16:creationId xmlns:a16="http://schemas.microsoft.com/office/drawing/2014/main" id="{6E3C564A-4F4B-4D40-9984-CEE9623D4620}"/>
              </a:ext>
            </a:extLst>
          </p:cNvPr>
          <p:cNvGrpSpPr>
            <a:grpSpLocks noChangeAspect="1"/>
          </p:cNvGrpSpPr>
          <p:nvPr/>
        </p:nvGrpSpPr>
        <p:grpSpPr>
          <a:xfrm>
            <a:off x="4695013" y="5111519"/>
            <a:ext cx="587660" cy="514350"/>
            <a:chOff x="3743520" y="5208814"/>
            <a:chExt cx="1361880" cy="1191986"/>
          </a:xfrm>
          <a:solidFill>
            <a:srgbClr val="FF0000">
              <a:alpha val="30000"/>
            </a:srgbClr>
          </a:solidFill>
        </p:grpSpPr>
        <p:pic>
          <p:nvPicPr>
            <p:cNvPr id="117" name="Graphic 116" descr="Fir tree">
              <a:extLst>
                <a:ext uri="{FF2B5EF4-FFF2-40B4-BE49-F238E27FC236}">
                  <a16:creationId xmlns:a16="http://schemas.microsoft.com/office/drawing/2014/main" id="{39C567D4-5C1E-44DE-A851-AC6FFB6A1376}"/>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886200" y="5208814"/>
              <a:ext cx="914400" cy="914400"/>
            </a:xfrm>
            <a:prstGeom prst="rect">
              <a:avLst/>
            </a:prstGeom>
          </p:spPr>
        </p:pic>
        <p:pic>
          <p:nvPicPr>
            <p:cNvPr id="118" name="Graphic 117" descr="Gears">
              <a:extLst>
                <a:ext uri="{FF2B5EF4-FFF2-40B4-BE49-F238E27FC236}">
                  <a16:creationId xmlns:a16="http://schemas.microsoft.com/office/drawing/2014/main" id="{FA2856CE-2BD7-4FE5-ABDF-0FAA5A9C6AFC}"/>
                </a:ext>
              </a:extLst>
            </p:cNvPr>
            <p:cNvPicPr>
              <a:picLocks noChangeAspect="1"/>
            </p:cNvPicPr>
            <p:nvPr/>
          </p:nvPicPr>
          <p:blipFill>
            <a:blip r:embed="rId24" cstate="print">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4191000" y="5486400"/>
              <a:ext cx="914400" cy="914400"/>
            </a:xfrm>
            <a:prstGeom prst="rect">
              <a:avLst/>
            </a:prstGeom>
          </p:spPr>
        </p:pic>
        <p:pic>
          <p:nvPicPr>
            <p:cNvPr id="119" name="Graphic 118" descr="Water">
              <a:extLst>
                <a:ext uri="{FF2B5EF4-FFF2-40B4-BE49-F238E27FC236}">
                  <a16:creationId xmlns:a16="http://schemas.microsoft.com/office/drawing/2014/main" id="{1A6A2437-C15F-4C47-8BF2-4135304C80CC}"/>
                </a:ext>
              </a:extLst>
            </p:cNvPr>
            <p:cNvPicPr>
              <a:picLocks noChangeAspect="1"/>
            </p:cNvPicPr>
            <p:nvPr/>
          </p:nvPicPr>
          <p:blipFill>
            <a:blip r:embed="rId26" cstate="print">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743520" y="5716556"/>
              <a:ext cx="590160" cy="590160"/>
            </a:xfrm>
            <a:prstGeom prst="rect">
              <a:avLst/>
            </a:prstGeom>
          </p:spPr>
        </p:pic>
      </p:grpSp>
      <p:grpSp>
        <p:nvGrpSpPr>
          <p:cNvPr id="120" name="Group 119">
            <a:extLst>
              <a:ext uri="{FF2B5EF4-FFF2-40B4-BE49-F238E27FC236}">
                <a16:creationId xmlns:a16="http://schemas.microsoft.com/office/drawing/2014/main" id="{AE850AA7-08E1-4A87-AB7A-FF51B362E04F}"/>
              </a:ext>
            </a:extLst>
          </p:cNvPr>
          <p:cNvGrpSpPr>
            <a:grpSpLocks noChangeAspect="1"/>
          </p:cNvGrpSpPr>
          <p:nvPr/>
        </p:nvGrpSpPr>
        <p:grpSpPr>
          <a:xfrm>
            <a:off x="5566337" y="5098439"/>
            <a:ext cx="587660" cy="514350"/>
            <a:chOff x="3743520" y="5208814"/>
            <a:chExt cx="1361880" cy="1191986"/>
          </a:xfrm>
          <a:solidFill>
            <a:srgbClr val="FF0000"/>
          </a:solidFill>
        </p:grpSpPr>
        <p:pic>
          <p:nvPicPr>
            <p:cNvPr id="121" name="Graphic 120" descr="Fir tree">
              <a:extLst>
                <a:ext uri="{FF2B5EF4-FFF2-40B4-BE49-F238E27FC236}">
                  <a16:creationId xmlns:a16="http://schemas.microsoft.com/office/drawing/2014/main" id="{D30F6531-30EB-475F-B462-C53118297451}"/>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3886200" y="5208814"/>
              <a:ext cx="914400" cy="914400"/>
            </a:xfrm>
            <a:prstGeom prst="rect">
              <a:avLst/>
            </a:prstGeom>
          </p:spPr>
        </p:pic>
        <p:pic>
          <p:nvPicPr>
            <p:cNvPr id="122" name="Graphic 121" descr="Gears">
              <a:extLst>
                <a:ext uri="{FF2B5EF4-FFF2-40B4-BE49-F238E27FC236}">
                  <a16:creationId xmlns:a16="http://schemas.microsoft.com/office/drawing/2014/main" id="{E6E0A1B0-ADDB-438B-B227-5F90953BE93B}"/>
                </a:ext>
              </a:extLst>
            </p:cNvPr>
            <p:cNvPicPr>
              <a:picLocks noChangeAspect="1"/>
            </p:cNvPicPr>
            <p:nvPr/>
          </p:nvPicPr>
          <p:blipFill>
            <a:blip r:embed="rId30" cstate="print">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4191000" y="5486400"/>
              <a:ext cx="914400" cy="914400"/>
            </a:xfrm>
            <a:prstGeom prst="rect">
              <a:avLst/>
            </a:prstGeom>
          </p:spPr>
        </p:pic>
        <p:pic>
          <p:nvPicPr>
            <p:cNvPr id="123" name="Graphic 122" descr="Water">
              <a:extLst>
                <a:ext uri="{FF2B5EF4-FFF2-40B4-BE49-F238E27FC236}">
                  <a16:creationId xmlns:a16="http://schemas.microsoft.com/office/drawing/2014/main" id="{353C5D94-6714-42B8-AE21-F7594CC20E1A}"/>
                </a:ext>
              </a:extLst>
            </p:cNvPr>
            <p:cNvPicPr>
              <a:picLocks noChangeAspect="1"/>
            </p:cNvPicPr>
            <p:nvPr/>
          </p:nvPicPr>
          <p:blipFill>
            <a:blip r:embed="rId32" cstate="print">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43520" y="5716556"/>
              <a:ext cx="590160" cy="590160"/>
            </a:xfrm>
            <a:prstGeom prst="rect">
              <a:avLst/>
            </a:prstGeom>
          </p:spPr>
        </p:pic>
      </p:grpSp>
      <p:grpSp>
        <p:nvGrpSpPr>
          <p:cNvPr id="124" name="Group 123">
            <a:extLst>
              <a:ext uri="{FF2B5EF4-FFF2-40B4-BE49-F238E27FC236}">
                <a16:creationId xmlns:a16="http://schemas.microsoft.com/office/drawing/2014/main" id="{A504D879-156D-4F4B-B488-60BE57600974}"/>
              </a:ext>
            </a:extLst>
          </p:cNvPr>
          <p:cNvGrpSpPr>
            <a:grpSpLocks noChangeAspect="1"/>
          </p:cNvGrpSpPr>
          <p:nvPr/>
        </p:nvGrpSpPr>
        <p:grpSpPr>
          <a:xfrm>
            <a:off x="5767894" y="5881370"/>
            <a:ext cx="587660" cy="514350"/>
            <a:chOff x="3743520" y="5208814"/>
            <a:chExt cx="1361880" cy="1191986"/>
          </a:xfrm>
          <a:solidFill>
            <a:srgbClr val="FF0000"/>
          </a:solidFill>
        </p:grpSpPr>
        <p:pic>
          <p:nvPicPr>
            <p:cNvPr id="125" name="Graphic 124" descr="Fir tree">
              <a:extLst>
                <a:ext uri="{FF2B5EF4-FFF2-40B4-BE49-F238E27FC236}">
                  <a16:creationId xmlns:a16="http://schemas.microsoft.com/office/drawing/2014/main" id="{E9D6B890-F45D-4D9B-88F7-74AEF35012E6}"/>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3886200" y="5208814"/>
              <a:ext cx="914400" cy="914400"/>
            </a:xfrm>
            <a:prstGeom prst="rect">
              <a:avLst/>
            </a:prstGeom>
          </p:spPr>
        </p:pic>
        <p:pic>
          <p:nvPicPr>
            <p:cNvPr id="126" name="Graphic 125" descr="Gears">
              <a:extLst>
                <a:ext uri="{FF2B5EF4-FFF2-40B4-BE49-F238E27FC236}">
                  <a16:creationId xmlns:a16="http://schemas.microsoft.com/office/drawing/2014/main" id="{7E1AD98C-AEB7-47ED-99A2-E4C922F79142}"/>
                </a:ext>
              </a:extLst>
            </p:cNvPr>
            <p:cNvPicPr>
              <a:picLocks noChangeAspect="1"/>
            </p:cNvPicPr>
            <p:nvPr/>
          </p:nvPicPr>
          <p:blipFill>
            <a:blip r:embed="rId30" cstate="print">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4191000" y="5486400"/>
              <a:ext cx="914400" cy="914400"/>
            </a:xfrm>
            <a:prstGeom prst="rect">
              <a:avLst/>
            </a:prstGeom>
          </p:spPr>
        </p:pic>
        <p:pic>
          <p:nvPicPr>
            <p:cNvPr id="127" name="Graphic 126" descr="Water">
              <a:extLst>
                <a:ext uri="{FF2B5EF4-FFF2-40B4-BE49-F238E27FC236}">
                  <a16:creationId xmlns:a16="http://schemas.microsoft.com/office/drawing/2014/main" id="{F5D58F0B-0EFD-4FEB-855F-8779DD9EA719}"/>
                </a:ext>
              </a:extLst>
            </p:cNvPr>
            <p:cNvPicPr>
              <a:picLocks noChangeAspect="1"/>
            </p:cNvPicPr>
            <p:nvPr/>
          </p:nvPicPr>
          <p:blipFill>
            <a:blip r:embed="rId32" cstate="print">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43520" y="5716556"/>
              <a:ext cx="590160" cy="590160"/>
            </a:xfrm>
            <a:prstGeom prst="rect">
              <a:avLst/>
            </a:prstGeom>
          </p:spPr>
        </p:pic>
      </p:grpSp>
      <p:grpSp>
        <p:nvGrpSpPr>
          <p:cNvPr id="128" name="Group 127">
            <a:extLst>
              <a:ext uri="{FF2B5EF4-FFF2-40B4-BE49-F238E27FC236}">
                <a16:creationId xmlns:a16="http://schemas.microsoft.com/office/drawing/2014/main" id="{D4D8505D-F1FB-4F27-B5F4-F457CCF9A941}"/>
              </a:ext>
            </a:extLst>
          </p:cNvPr>
          <p:cNvGrpSpPr>
            <a:grpSpLocks noChangeAspect="1"/>
          </p:cNvGrpSpPr>
          <p:nvPr/>
        </p:nvGrpSpPr>
        <p:grpSpPr>
          <a:xfrm>
            <a:off x="5465598" y="6088783"/>
            <a:ext cx="587660" cy="514350"/>
            <a:chOff x="3743520" y="5208814"/>
            <a:chExt cx="1361880" cy="1191986"/>
          </a:xfrm>
          <a:solidFill>
            <a:srgbClr val="FF0000"/>
          </a:solidFill>
        </p:grpSpPr>
        <p:pic>
          <p:nvPicPr>
            <p:cNvPr id="129" name="Graphic 128" descr="Fir tree">
              <a:extLst>
                <a:ext uri="{FF2B5EF4-FFF2-40B4-BE49-F238E27FC236}">
                  <a16:creationId xmlns:a16="http://schemas.microsoft.com/office/drawing/2014/main" id="{E4B7CF5F-DA39-4561-9730-F21C844EB16E}"/>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3886200" y="5208814"/>
              <a:ext cx="914400" cy="914400"/>
            </a:xfrm>
            <a:prstGeom prst="rect">
              <a:avLst/>
            </a:prstGeom>
          </p:spPr>
        </p:pic>
        <p:pic>
          <p:nvPicPr>
            <p:cNvPr id="130" name="Graphic 129" descr="Gears">
              <a:extLst>
                <a:ext uri="{FF2B5EF4-FFF2-40B4-BE49-F238E27FC236}">
                  <a16:creationId xmlns:a16="http://schemas.microsoft.com/office/drawing/2014/main" id="{17BD4367-BA94-4E15-83E8-86A60FAA4589}"/>
                </a:ext>
              </a:extLst>
            </p:cNvPr>
            <p:cNvPicPr>
              <a:picLocks noChangeAspect="1"/>
            </p:cNvPicPr>
            <p:nvPr/>
          </p:nvPicPr>
          <p:blipFill>
            <a:blip r:embed="rId30" cstate="print">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4191000" y="5486400"/>
              <a:ext cx="914400" cy="914400"/>
            </a:xfrm>
            <a:prstGeom prst="rect">
              <a:avLst/>
            </a:prstGeom>
          </p:spPr>
        </p:pic>
        <p:pic>
          <p:nvPicPr>
            <p:cNvPr id="131" name="Graphic 130" descr="Water">
              <a:extLst>
                <a:ext uri="{FF2B5EF4-FFF2-40B4-BE49-F238E27FC236}">
                  <a16:creationId xmlns:a16="http://schemas.microsoft.com/office/drawing/2014/main" id="{DD1C2175-31B8-4B64-A90D-0714C4A33858}"/>
                </a:ext>
              </a:extLst>
            </p:cNvPr>
            <p:cNvPicPr>
              <a:picLocks noChangeAspect="1"/>
            </p:cNvPicPr>
            <p:nvPr/>
          </p:nvPicPr>
          <p:blipFill>
            <a:blip r:embed="rId32" cstate="print">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43520" y="5716556"/>
              <a:ext cx="590160" cy="590160"/>
            </a:xfrm>
            <a:prstGeom prst="rect">
              <a:avLst/>
            </a:prstGeom>
          </p:spPr>
        </p:pic>
      </p:grpSp>
      <p:pic>
        <p:nvPicPr>
          <p:cNvPr id="132" name="Graphic 131" descr="Man">
            <a:extLst>
              <a:ext uri="{FF2B5EF4-FFF2-40B4-BE49-F238E27FC236}">
                <a16:creationId xmlns:a16="http://schemas.microsoft.com/office/drawing/2014/main" id="{49B9E715-918B-4D84-BEF3-04F1ECE500A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59032" y="3230563"/>
            <a:ext cx="685800" cy="685800"/>
          </a:xfrm>
          <a:prstGeom prst="rect">
            <a:avLst/>
          </a:prstGeom>
        </p:spPr>
      </p:pic>
      <p:pic>
        <p:nvPicPr>
          <p:cNvPr id="133" name="Graphic 132" descr="Man">
            <a:extLst>
              <a:ext uri="{FF2B5EF4-FFF2-40B4-BE49-F238E27FC236}">
                <a16:creationId xmlns:a16="http://schemas.microsoft.com/office/drawing/2014/main" id="{D89020DD-315A-42BC-9543-318C218C530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30201" y="3109064"/>
            <a:ext cx="685800" cy="685800"/>
          </a:xfrm>
          <a:prstGeom prst="rect">
            <a:avLst/>
          </a:prstGeom>
        </p:spPr>
      </p:pic>
      <p:pic>
        <p:nvPicPr>
          <p:cNvPr id="134" name="Graphic 133" descr="Man">
            <a:extLst>
              <a:ext uri="{FF2B5EF4-FFF2-40B4-BE49-F238E27FC236}">
                <a16:creationId xmlns:a16="http://schemas.microsoft.com/office/drawing/2014/main" id="{F66B5F5E-D461-4E17-A571-2651DB1AD73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571173" y="2976562"/>
            <a:ext cx="685800" cy="685800"/>
          </a:xfrm>
          <a:prstGeom prst="rect">
            <a:avLst/>
          </a:prstGeom>
        </p:spPr>
      </p:pic>
      <p:pic>
        <p:nvPicPr>
          <p:cNvPr id="135" name="Graphic 134" descr="Man">
            <a:extLst>
              <a:ext uri="{FF2B5EF4-FFF2-40B4-BE49-F238E27FC236}">
                <a16:creationId xmlns:a16="http://schemas.microsoft.com/office/drawing/2014/main" id="{083C26B1-B3BB-4AD3-A74A-E2CABAAA158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09273" y="3175827"/>
            <a:ext cx="685800" cy="685800"/>
          </a:xfrm>
          <a:prstGeom prst="rect">
            <a:avLst/>
          </a:prstGeom>
        </p:spPr>
      </p:pic>
      <p:pic>
        <p:nvPicPr>
          <p:cNvPr id="136" name="Graphic 135" descr="Man">
            <a:extLst>
              <a:ext uri="{FF2B5EF4-FFF2-40B4-BE49-F238E27FC236}">
                <a16:creationId xmlns:a16="http://schemas.microsoft.com/office/drawing/2014/main" id="{D4B3ECD4-BA26-4389-8193-1F5E09CF5CA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96904" y="3144362"/>
            <a:ext cx="685800" cy="685800"/>
          </a:xfrm>
          <a:prstGeom prst="rect">
            <a:avLst/>
          </a:prstGeom>
        </p:spPr>
      </p:pic>
      <p:pic>
        <p:nvPicPr>
          <p:cNvPr id="137" name="Graphic 136" descr="Man">
            <a:extLst>
              <a:ext uri="{FF2B5EF4-FFF2-40B4-BE49-F238E27FC236}">
                <a16:creationId xmlns:a16="http://schemas.microsoft.com/office/drawing/2014/main" id="{A7219AE9-F1E3-4C93-9478-6F28E1F91F4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72111" y="2969970"/>
            <a:ext cx="685800" cy="685800"/>
          </a:xfrm>
          <a:prstGeom prst="rect">
            <a:avLst/>
          </a:prstGeom>
        </p:spPr>
      </p:pic>
      <p:pic>
        <p:nvPicPr>
          <p:cNvPr id="138" name="Graphic 137" descr="Man">
            <a:extLst>
              <a:ext uri="{FF2B5EF4-FFF2-40B4-BE49-F238E27FC236}">
                <a16:creationId xmlns:a16="http://schemas.microsoft.com/office/drawing/2014/main" id="{1EA2F05E-E9FC-47F1-8944-1A09850A50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43280" y="2848471"/>
            <a:ext cx="685800" cy="685800"/>
          </a:xfrm>
          <a:prstGeom prst="rect">
            <a:avLst/>
          </a:prstGeom>
        </p:spPr>
      </p:pic>
      <p:pic>
        <p:nvPicPr>
          <p:cNvPr id="139" name="Graphic 138" descr="Man">
            <a:extLst>
              <a:ext uri="{FF2B5EF4-FFF2-40B4-BE49-F238E27FC236}">
                <a16:creationId xmlns:a16="http://schemas.microsoft.com/office/drawing/2014/main" id="{A4343B10-6723-4169-9154-27F3998A20C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288366" y="2871606"/>
            <a:ext cx="685800" cy="685800"/>
          </a:xfrm>
          <a:prstGeom prst="rect">
            <a:avLst/>
          </a:prstGeom>
        </p:spPr>
      </p:pic>
      <p:pic>
        <p:nvPicPr>
          <p:cNvPr id="140" name="Graphic 139" descr="Man">
            <a:extLst>
              <a:ext uri="{FF2B5EF4-FFF2-40B4-BE49-F238E27FC236}">
                <a16:creationId xmlns:a16="http://schemas.microsoft.com/office/drawing/2014/main" id="{285456C7-9AB9-45B6-AFBE-43DC60FF67C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538591" y="3303260"/>
            <a:ext cx="685800" cy="685800"/>
          </a:xfrm>
          <a:prstGeom prst="rect">
            <a:avLst/>
          </a:prstGeom>
        </p:spPr>
      </p:pic>
    </p:spTree>
    <p:extLst>
      <p:ext uri="{BB962C8B-B14F-4D97-AF65-F5344CB8AC3E}">
        <p14:creationId xmlns:p14="http://schemas.microsoft.com/office/powerpoint/2010/main" val="3055005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304800" y="0"/>
            <a:ext cx="8229600" cy="1143000"/>
          </a:xfrm>
        </p:spPr>
        <p:txBody>
          <a:bodyPr/>
          <a:lstStyle/>
          <a:p>
            <a:pPr eaLnBrk="1" hangingPunct="1"/>
            <a:r>
              <a:rPr lang="en-US" altLang="en-US" dirty="0"/>
              <a:t>WARM</a:t>
            </a:r>
            <a:r>
              <a:rPr lang="ko-KR" altLang="en-US" dirty="0"/>
              <a:t> </a:t>
            </a:r>
            <a:r>
              <a:rPr lang="en-US" altLang="ko-KR" dirty="0"/>
              <a:t>UP</a:t>
            </a:r>
            <a:endParaRPr lang="en-US" altLang="en-US" dirty="0"/>
          </a:p>
        </p:txBody>
      </p:sp>
      <p:sp>
        <p:nvSpPr>
          <p:cNvPr id="3072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fld id="{EAF45204-88F9-4F68-95F6-1C3E10D8F6DF}" type="slidenum">
              <a:rPr lang="en-US" altLang="en-US" sz="1200">
                <a:solidFill>
                  <a:srgbClr val="898989"/>
                </a:solidFill>
                <a:latin typeface="Helvetica" panose="020B0604020202020204" pitchFamily="34" charset="0"/>
              </a:rPr>
              <a:pPr>
                <a:spcBef>
                  <a:spcPct val="50000"/>
                </a:spcBef>
                <a:buFontTx/>
                <a:buNone/>
              </a:pPr>
              <a:t>2</a:t>
            </a:fld>
            <a:r>
              <a:rPr lang="en-US" altLang="en-US" sz="1200">
                <a:solidFill>
                  <a:srgbClr val="898989"/>
                </a:solidFill>
                <a:latin typeface="Helvetica" panose="020B0604020202020204" pitchFamily="34" charset="0"/>
              </a:rPr>
              <a:t> of 36</a:t>
            </a:r>
          </a:p>
        </p:txBody>
      </p:sp>
      <p:sp>
        <p:nvSpPr>
          <p:cNvPr id="6148" name="TextBox 4"/>
          <p:cNvSpPr txBox="1">
            <a:spLocks noChangeArrowheads="1"/>
          </p:cNvSpPr>
          <p:nvPr/>
        </p:nvSpPr>
        <p:spPr bwMode="auto">
          <a:xfrm>
            <a:off x="762000" y="1066800"/>
            <a:ext cx="7772400" cy="5478463"/>
          </a:xfrm>
          <a:prstGeom prst="rect">
            <a:avLst/>
          </a:prstGeom>
          <a:noFill/>
          <a:ln w="9525">
            <a:noFill/>
            <a:miter lim="800000"/>
            <a:headEnd/>
            <a:tailEnd/>
          </a:ln>
        </p:spPr>
        <p:txBody>
          <a:bodyPr>
            <a:spAutoFit/>
          </a:bodyPr>
          <a:lstStyle/>
          <a:p>
            <a:pPr eaLnBrk="1" hangingPunct="1">
              <a:spcBef>
                <a:spcPct val="50000"/>
              </a:spcBef>
              <a:defRPr/>
            </a:pPr>
            <a:r>
              <a:rPr lang="en-US" sz="2800" dirty="0">
                <a:latin typeface="+mn-lt"/>
              </a:rPr>
              <a:t>Using the information in the table below, what is Steve’s opportunity cost of smoking one cigarette?</a:t>
            </a:r>
          </a:p>
          <a:p>
            <a:pPr eaLnBrk="1" hangingPunct="1">
              <a:spcBef>
                <a:spcPct val="50000"/>
              </a:spcBef>
              <a:defRPr/>
            </a:pPr>
            <a:endParaRPr lang="en-US" sz="2800" dirty="0">
              <a:latin typeface="+mn-lt"/>
            </a:endParaRPr>
          </a:p>
          <a:p>
            <a:pPr eaLnBrk="1" hangingPunct="1">
              <a:spcBef>
                <a:spcPct val="50000"/>
              </a:spcBef>
              <a:defRPr/>
            </a:pPr>
            <a:endParaRPr lang="en-US" sz="2800" dirty="0">
              <a:latin typeface="+mn-lt"/>
            </a:endParaRPr>
          </a:p>
          <a:p>
            <a:pPr eaLnBrk="1" hangingPunct="1">
              <a:spcBef>
                <a:spcPct val="50000"/>
              </a:spcBef>
              <a:defRPr/>
            </a:pPr>
            <a:endParaRPr lang="en-US" sz="2800" dirty="0">
              <a:latin typeface="+mn-lt"/>
            </a:endParaRPr>
          </a:p>
          <a:p>
            <a:pPr marL="514350" indent="-514350" eaLnBrk="1" hangingPunct="1">
              <a:spcBef>
                <a:spcPct val="50000"/>
              </a:spcBef>
              <a:buFontTx/>
              <a:buAutoNum type="alphaUcPeriod"/>
              <a:defRPr/>
            </a:pPr>
            <a:r>
              <a:rPr lang="en-US" sz="2800" dirty="0">
                <a:latin typeface="+mn-lt"/>
              </a:rPr>
              <a:t>30 minutes</a:t>
            </a:r>
          </a:p>
          <a:p>
            <a:pPr marL="514350" indent="-514350" eaLnBrk="1" hangingPunct="1">
              <a:spcBef>
                <a:spcPct val="50000"/>
              </a:spcBef>
              <a:buFontTx/>
              <a:buAutoNum type="alphaUcPeriod"/>
              <a:defRPr/>
            </a:pPr>
            <a:r>
              <a:rPr lang="en-US" sz="2800" dirty="0">
                <a:latin typeface="+mn-lt"/>
              </a:rPr>
              <a:t>2 beers</a:t>
            </a:r>
          </a:p>
          <a:p>
            <a:pPr marL="514350" indent="-514350" eaLnBrk="1" hangingPunct="1">
              <a:spcBef>
                <a:spcPct val="50000"/>
              </a:spcBef>
              <a:buFontTx/>
              <a:buAutoNum type="alphaUcPeriod"/>
              <a:defRPr/>
            </a:pPr>
            <a:r>
              <a:rPr lang="en-US" sz="2800" dirty="0">
                <a:latin typeface="+mn-lt"/>
              </a:rPr>
              <a:t>½ of a beer</a:t>
            </a:r>
          </a:p>
          <a:p>
            <a:pPr marL="514350" indent="-514350" eaLnBrk="1" hangingPunct="1">
              <a:spcBef>
                <a:spcPct val="50000"/>
              </a:spcBef>
              <a:buFontTx/>
              <a:buAutoNum type="alphaUcPeriod"/>
              <a:defRPr/>
            </a:pPr>
            <a:r>
              <a:rPr lang="en-US" sz="2800" dirty="0">
                <a:latin typeface="+mn-lt"/>
              </a:rPr>
              <a:t>1.5 beers</a:t>
            </a:r>
          </a:p>
        </p:txBody>
      </p:sp>
      <p:graphicFrame>
        <p:nvGraphicFramePr>
          <p:cNvPr id="6" name="Table 5"/>
          <p:cNvGraphicFramePr>
            <a:graphicFrameLocks noGrp="1"/>
          </p:cNvGraphicFramePr>
          <p:nvPr/>
        </p:nvGraphicFramePr>
        <p:xfrm>
          <a:off x="1752600" y="2133600"/>
          <a:ext cx="5257800" cy="1858964"/>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tblGrid>
              <a:tr h="640058">
                <a:tc>
                  <a:txBody>
                    <a:bodyPr/>
                    <a:lstStyle/>
                    <a:p>
                      <a:endParaRPr lang="en-US" sz="1800" dirty="0"/>
                    </a:p>
                  </a:txBody>
                  <a:tcPr marT="45709" marB="45709"/>
                </a:tc>
                <a:tc>
                  <a:txBody>
                    <a:bodyPr/>
                    <a:lstStyle/>
                    <a:p>
                      <a:r>
                        <a:rPr lang="en-US" sz="1800" dirty="0"/>
                        <a:t>Beer (time</a:t>
                      </a:r>
                      <a:r>
                        <a:rPr lang="en-US" sz="1800" baseline="0" dirty="0"/>
                        <a:t> to drink</a:t>
                      </a:r>
                      <a:r>
                        <a:rPr lang="en-US" sz="1800" dirty="0"/>
                        <a:t>)</a:t>
                      </a:r>
                    </a:p>
                  </a:txBody>
                  <a:tcPr marT="45709" marB="45709"/>
                </a:tc>
                <a:tc>
                  <a:txBody>
                    <a:bodyPr/>
                    <a:lstStyle/>
                    <a:p>
                      <a:r>
                        <a:rPr lang="en-US" sz="1800" dirty="0"/>
                        <a:t>Cigarettes</a:t>
                      </a:r>
                      <a:r>
                        <a:rPr lang="en-US" sz="1800" baseline="0" dirty="0"/>
                        <a:t> (time to smoke)</a:t>
                      </a:r>
                      <a:endParaRPr lang="en-US" sz="1800" dirty="0"/>
                    </a:p>
                  </a:txBody>
                  <a:tcPr marT="45709" marB="45709"/>
                </a:tc>
                <a:extLst>
                  <a:ext uri="{0D108BD9-81ED-4DB2-BD59-A6C34878D82A}">
                    <a16:rowId xmlns:a16="http://schemas.microsoft.com/office/drawing/2014/main" val="10000"/>
                  </a:ext>
                </a:extLst>
              </a:tr>
              <a:tr h="609453">
                <a:tc>
                  <a:txBody>
                    <a:bodyPr/>
                    <a:lstStyle/>
                    <a:p>
                      <a:r>
                        <a:rPr lang="en-US" sz="1800" dirty="0"/>
                        <a:t>Dan</a:t>
                      </a:r>
                    </a:p>
                  </a:txBody>
                  <a:tcPr marT="45709" marB="45709"/>
                </a:tc>
                <a:tc>
                  <a:txBody>
                    <a:bodyPr/>
                    <a:lstStyle/>
                    <a:p>
                      <a:r>
                        <a:rPr lang="en-US" sz="1800" dirty="0"/>
                        <a:t>10</a:t>
                      </a:r>
                      <a:r>
                        <a:rPr lang="en-US" sz="1800" baseline="0" dirty="0"/>
                        <a:t> </a:t>
                      </a:r>
                      <a:r>
                        <a:rPr lang="en-US" sz="1800" baseline="0" dirty="0" err="1"/>
                        <a:t>mins</a:t>
                      </a:r>
                      <a:endParaRPr lang="en-US" sz="1800" dirty="0"/>
                    </a:p>
                  </a:txBody>
                  <a:tcPr marT="45709" marB="45709"/>
                </a:tc>
                <a:tc>
                  <a:txBody>
                    <a:bodyPr/>
                    <a:lstStyle/>
                    <a:p>
                      <a:r>
                        <a:rPr lang="en-US" sz="1800" dirty="0"/>
                        <a:t>20 </a:t>
                      </a:r>
                      <a:r>
                        <a:rPr lang="en-US" sz="1800" dirty="0" err="1"/>
                        <a:t>mins</a:t>
                      </a:r>
                      <a:endParaRPr lang="en-US" sz="1800" dirty="0"/>
                    </a:p>
                  </a:txBody>
                  <a:tcPr marT="45709" marB="45709"/>
                </a:tc>
                <a:extLst>
                  <a:ext uri="{0D108BD9-81ED-4DB2-BD59-A6C34878D82A}">
                    <a16:rowId xmlns:a16="http://schemas.microsoft.com/office/drawing/2014/main" val="10001"/>
                  </a:ext>
                </a:extLst>
              </a:tr>
              <a:tr h="609453">
                <a:tc>
                  <a:txBody>
                    <a:bodyPr/>
                    <a:lstStyle/>
                    <a:p>
                      <a:r>
                        <a:rPr lang="en-US" sz="1800" dirty="0"/>
                        <a:t>Steve</a:t>
                      </a:r>
                    </a:p>
                  </a:txBody>
                  <a:tcPr marT="45709" marB="45709"/>
                </a:tc>
                <a:tc>
                  <a:txBody>
                    <a:bodyPr/>
                    <a:lstStyle/>
                    <a:p>
                      <a:r>
                        <a:rPr lang="en-US" sz="1800" baseline="0" dirty="0"/>
                        <a:t>15 </a:t>
                      </a:r>
                      <a:r>
                        <a:rPr lang="en-US" sz="1800" baseline="0" dirty="0" err="1"/>
                        <a:t>mins</a:t>
                      </a:r>
                      <a:endParaRPr lang="en-US" sz="1800" dirty="0"/>
                    </a:p>
                  </a:txBody>
                  <a:tcPr marT="45709" marB="45709"/>
                </a:tc>
                <a:tc>
                  <a:txBody>
                    <a:bodyPr/>
                    <a:lstStyle/>
                    <a:p>
                      <a:r>
                        <a:rPr lang="en-US" sz="1800" dirty="0"/>
                        <a:t>30 </a:t>
                      </a:r>
                      <a:r>
                        <a:rPr lang="en-US" sz="1800" dirty="0" err="1"/>
                        <a:t>mins</a:t>
                      </a:r>
                      <a:endParaRPr lang="en-US" sz="1800" dirty="0"/>
                    </a:p>
                  </a:txBody>
                  <a:tcPr marT="45709" marB="45709"/>
                </a:tc>
                <a:extLst>
                  <a:ext uri="{0D108BD9-81ED-4DB2-BD59-A6C34878D82A}">
                    <a16:rowId xmlns:a16="http://schemas.microsoft.com/office/drawing/2014/main" val="10002"/>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p:nvPr>
        </p:nvSpPr>
        <p:spPr>
          <a:xfrm>
            <a:off x="457200" y="167951"/>
            <a:ext cx="8229600" cy="1143000"/>
          </a:xfrm>
        </p:spPr>
        <p:txBody>
          <a:bodyPr/>
          <a:lstStyle/>
          <a:p>
            <a:r>
              <a:rPr lang="en-US" altLang="en-US" dirty="0"/>
              <a:t>Increasing opportunity cost</a:t>
            </a:r>
          </a:p>
        </p:txBody>
      </p:sp>
      <p:pic>
        <p:nvPicPr>
          <p:cNvPr id="8" name="Graphic 7" descr="Factory">
            <a:extLst>
              <a:ext uri="{FF2B5EF4-FFF2-40B4-BE49-F238E27FC236}">
                <a16:creationId xmlns:a16="http://schemas.microsoft.com/office/drawing/2014/main" id="{201F945F-C2F4-4A8F-8D16-53B1816C81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7373" y="2971800"/>
            <a:ext cx="2057400" cy="2057400"/>
          </a:xfrm>
          <a:prstGeom prst="rect">
            <a:avLst/>
          </a:prstGeom>
        </p:spPr>
      </p:pic>
      <p:pic>
        <p:nvPicPr>
          <p:cNvPr id="9" name="Graphic 8" descr="Factory">
            <a:extLst>
              <a:ext uri="{FF2B5EF4-FFF2-40B4-BE49-F238E27FC236}">
                <a16:creationId xmlns:a16="http://schemas.microsoft.com/office/drawing/2014/main" id="{DDC20E2D-0E38-4952-93B4-7DF9DB41955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3400" y="2971800"/>
            <a:ext cx="2057400" cy="2057400"/>
          </a:xfrm>
          <a:prstGeom prst="rect">
            <a:avLst/>
          </a:prstGeom>
        </p:spPr>
      </p:pic>
      <p:pic>
        <p:nvPicPr>
          <p:cNvPr id="31" name="Graphic 30" descr="Man">
            <a:extLst>
              <a:ext uri="{FF2B5EF4-FFF2-40B4-BE49-F238E27FC236}">
                <a16:creationId xmlns:a16="http://schemas.microsoft.com/office/drawing/2014/main" id="{E221CA35-080D-4A44-B15A-00A6AC64307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5884" y="4272995"/>
            <a:ext cx="685800" cy="685800"/>
          </a:xfrm>
          <a:prstGeom prst="rect">
            <a:avLst/>
          </a:prstGeom>
        </p:spPr>
      </p:pic>
      <p:pic>
        <p:nvPicPr>
          <p:cNvPr id="32" name="Graphic 31" descr="Man">
            <a:extLst>
              <a:ext uri="{FF2B5EF4-FFF2-40B4-BE49-F238E27FC236}">
                <a16:creationId xmlns:a16="http://schemas.microsoft.com/office/drawing/2014/main" id="{11A8C961-3E00-4691-BD52-F3E9492F04B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796339" y="4272995"/>
            <a:ext cx="685800" cy="685800"/>
          </a:xfrm>
          <a:prstGeom prst="rect">
            <a:avLst/>
          </a:prstGeom>
        </p:spPr>
      </p:pic>
      <p:pic>
        <p:nvPicPr>
          <p:cNvPr id="33" name="Graphic 32" descr="Man">
            <a:extLst>
              <a:ext uri="{FF2B5EF4-FFF2-40B4-BE49-F238E27FC236}">
                <a16:creationId xmlns:a16="http://schemas.microsoft.com/office/drawing/2014/main" id="{CB11FAEE-8901-4935-A16E-782145A96DE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15429" y="4272995"/>
            <a:ext cx="685800" cy="685800"/>
          </a:xfrm>
          <a:prstGeom prst="rect">
            <a:avLst/>
          </a:prstGeom>
        </p:spPr>
      </p:pic>
      <p:pic>
        <p:nvPicPr>
          <p:cNvPr id="34" name="Graphic 33" descr="Man">
            <a:extLst>
              <a:ext uri="{FF2B5EF4-FFF2-40B4-BE49-F238E27FC236}">
                <a16:creationId xmlns:a16="http://schemas.microsoft.com/office/drawing/2014/main" id="{9E22D4EF-B80F-4689-9795-0B73F2E36C4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86792" y="4272995"/>
            <a:ext cx="685800" cy="685800"/>
          </a:xfrm>
          <a:prstGeom prst="rect">
            <a:avLst/>
          </a:prstGeom>
        </p:spPr>
      </p:pic>
      <p:pic>
        <p:nvPicPr>
          <p:cNvPr id="35" name="Graphic 34" descr="Man">
            <a:extLst>
              <a:ext uri="{FF2B5EF4-FFF2-40B4-BE49-F238E27FC236}">
                <a16:creationId xmlns:a16="http://schemas.microsoft.com/office/drawing/2014/main" id="{ACF46239-3811-4BA0-A7A2-528AE2E1B91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024974" y="4272995"/>
            <a:ext cx="685800" cy="685800"/>
          </a:xfrm>
          <a:prstGeom prst="rect">
            <a:avLst/>
          </a:prstGeom>
        </p:spPr>
      </p:pic>
      <p:grpSp>
        <p:nvGrpSpPr>
          <p:cNvPr id="36" name="Group 35">
            <a:extLst>
              <a:ext uri="{FF2B5EF4-FFF2-40B4-BE49-F238E27FC236}">
                <a16:creationId xmlns:a16="http://schemas.microsoft.com/office/drawing/2014/main" id="{BEC1DE44-7811-4A07-A0D2-145A8C523D95}"/>
              </a:ext>
            </a:extLst>
          </p:cNvPr>
          <p:cNvGrpSpPr>
            <a:grpSpLocks noChangeAspect="1"/>
          </p:cNvGrpSpPr>
          <p:nvPr/>
        </p:nvGrpSpPr>
        <p:grpSpPr>
          <a:xfrm>
            <a:off x="4263131" y="5334000"/>
            <a:ext cx="587660" cy="514350"/>
            <a:chOff x="3743520" y="5208814"/>
            <a:chExt cx="1361880" cy="1191986"/>
          </a:xfrm>
        </p:grpSpPr>
        <p:pic>
          <p:nvPicPr>
            <p:cNvPr id="37" name="Graphic 36" descr="Fir tree">
              <a:extLst>
                <a:ext uri="{FF2B5EF4-FFF2-40B4-BE49-F238E27FC236}">
                  <a16:creationId xmlns:a16="http://schemas.microsoft.com/office/drawing/2014/main" id="{A5E721E6-08F3-4FA6-A926-A76AC76F6563}"/>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86200" y="5208814"/>
              <a:ext cx="914400" cy="914400"/>
            </a:xfrm>
            <a:prstGeom prst="rect">
              <a:avLst/>
            </a:prstGeom>
          </p:spPr>
        </p:pic>
        <p:pic>
          <p:nvPicPr>
            <p:cNvPr id="38" name="Graphic 37" descr="Gears">
              <a:extLst>
                <a:ext uri="{FF2B5EF4-FFF2-40B4-BE49-F238E27FC236}">
                  <a16:creationId xmlns:a16="http://schemas.microsoft.com/office/drawing/2014/main" id="{B6D400B2-3FA3-4295-AE77-5E7DBD910672}"/>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191000" y="5486400"/>
              <a:ext cx="914400" cy="914400"/>
            </a:xfrm>
            <a:prstGeom prst="rect">
              <a:avLst/>
            </a:prstGeom>
          </p:spPr>
        </p:pic>
        <p:pic>
          <p:nvPicPr>
            <p:cNvPr id="39" name="Graphic 38" descr="Water">
              <a:extLst>
                <a:ext uri="{FF2B5EF4-FFF2-40B4-BE49-F238E27FC236}">
                  <a16:creationId xmlns:a16="http://schemas.microsoft.com/office/drawing/2014/main" id="{E353E9B0-1918-4956-A436-C8F9E26CB018}"/>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743520" y="5716556"/>
              <a:ext cx="590160" cy="590160"/>
            </a:xfrm>
            <a:prstGeom prst="rect">
              <a:avLst/>
            </a:prstGeom>
          </p:spPr>
        </p:pic>
      </p:grpSp>
      <p:grpSp>
        <p:nvGrpSpPr>
          <p:cNvPr id="40" name="Group 39">
            <a:extLst>
              <a:ext uri="{FF2B5EF4-FFF2-40B4-BE49-F238E27FC236}">
                <a16:creationId xmlns:a16="http://schemas.microsoft.com/office/drawing/2014/main" id="{68E072BD-5DE1-49D6-AD73-D1588682021A}"/>
              </a:ext>
            </a:extLst>
          </p:cNvPr>
          <p:cNvGrpSpPr>
            <a:grpSpLocks noChangeAspect="1"/>
          </p:cNvGrpSpPr>
          <p:nvPr/>
        </p:nvGrpSpPr>
        <p:grpSpPr>
          <a:xfrm>
            <a:off x="4872635" y="5334000"/>
            <a:ext cx="587660" cy="514350"/>
            <a:chOff x="3743520" y="5208814"/>
            <a:chExt cx="1361880" cy="1191986"/>
          </a:xfrm>
          <a:solidFill>
            <a:srgbClr val="FF0000">
              <a:alpha val="30000"/>
            </a:srgbClr>
          </a:solidFill>
        </p:grpSpPr>
        <p:pic>
          <p:nvPicPr>
            <p:cNvPr id="41" name="Graphic 40" descr="Fir tree">
              <a:extLst>
                <a:ext uri="{FF2B5EF4-FFF2-40B4-BE49-F238E27FC236}">
                  <a16:creationId xmlns:a16="http://schemas.microsoft.com/office/drawing/2014/main" id="{A7585986-A70B-4BDD-A9C5-5EFE1E13A697}"/>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886200" y="5208814"/>
              <a:ext cx="914400" cy="914400"/>
            </a:xfrm>
            <a:prstGeom prst="rect">
              <a:avLst/>
            </a:prstGeom>
          </p:spPr>
        </p:pic>
        <p:pic>
          <p:nvPicPr>
            <p:cNvPr id="42" name="Graphic 41" descr="Gears">
              <a:extLst>
                <a:ext uri="{FF2B5EF4-FFF2-40B4-BE49-F238E27FC236}">
                  <a16:creationId xmlns:a16="http://schemas.microsoft.com/office/drawing/2014/main" id="{82B7A4FF-4015-4294-A5F3-D1719B1DB2D6}"/>
                </a:ext>
              </a:extLst>
            </p:cNvPr>
            <p:cNvPicPr>
              <a:picLocks noChangeAspect="1"/>
            </p:cNvPicPr>
            <p:nvPr/>
          </p:nvPicPr>
          <p:blipFill>
            <a:blip r:embed="rId24" cstate="print">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4191000" y="5486400"/>
              <a:ext cx="914400" cy="914400"/>
            </a:xfrm>
            <a:prstGeom prst="rect">
              <a:avLst/>
            </a:prstGeom>
          </p:spPr>
        </p:pic>
        <p:pic>
          <p:nvPicPr>
            <p:cNvPr id="43" name="Graphic 42" descr="Water">
              <a:extLst>
                <a:ext uri="{FF2B5EF4-FFF2-40B4-BE49-F238E27FC236}">
                  <a16:creationId xmlns:a16="http://schemas.microsoft.com/office/drawing/2014/main" id="{7B44E5B6-32D2-4AE2-BFD2-D8241A64A465}"/>
                </a:ext>
              </a:extLst>
            </p:cNvPr>
            <p:cNvPicPr>
              <a:picLocks noChangeAspect="1"/>
            </p:cNvPicPr>
            <p:nvPr/>
          </p:nvPicPr>
          <p:blipFill>
            <a:blip r:embed="rId26" cstate="print">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743520" y="5716556"/>
              <a:ext cx="590160" cy="590160"/>
            </a:xfrm>
            <a:prstGeom prst="rect">
              <a:avLst/>
            </a:prstGeom>
          </p:spPr>
        </p:pic>
      </p:grpSp>
      <p:grpSp>
        <p:nvGrpSpPr>
          <p:cNvPr id="44" name="Group 43">
            <a:extLst>
              <a:ext uri="{FF2B5EF4-FFF2-40B4-BE49-F238E27FC236}">
                <a16:creationId xmlns:a16="http://schemas.microsoft.com/office/drawing/2014/main" id="{CF1ECC68-2692-4DCF-8A0F-D70CB8BFF4FE}"/>
              </a:ext>
            </a:extLst>
          </p:cNvPr>
          <p:cNvGrpSpPr>
            <a:grpSpLocks noChangeAspect="1"/>
          </p:cNvGrpSpPr>
          <p:nvPr/>
        </p:nvGrpSpPr>
        <p:grpSpPr>
          <a:xfrm>
            <a:off x="5482139" y="5334000"/>
            <a:ext cx="587660" cy="514350"/>
            <a:chOff x="3743520" y="5208814"/>
            <a:chExt cx="1361880" cy="1191986"/>
          </a:xfrm>
          <a:solidFill>
            <a:srgbClr val="FF0000"/>
          </a:solidFill>
        </p:grpSpPr>
        <p:pic>
          <p:nvPicPr>
            <p:cNvPr id="45" name="Graphic 44" descr="Fir tree">
              <a:extLst>
                <a:ext uri="{FF2B5EF4-FFF2-40B4-BE49-F238E27FC236}">
                  <a16:creationId xmlns:a16="http://schemas.microsoft.com/office/drawing/2014/main" id="{9B0612DB-127C-4571-963A-C0847C1FF080}"/>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3886200" y="5208814"/>
              <a:ext cx="914400" cy="914400"/>
            </a:xfrm>
            <a:prstGeom prst="rect">
              <a:avLst/>
            </a:prstGeom>
          </p:spPr>
        </p:pic>
        <p:pic>
          <p:nvPicPr>
            <p:cNvPr id="46" name="Graphic 45" descr="Gears">
              <a:extLst>
                <a:ext uri="{FF2B5EF4-FFF2-40B4-BE49-F238E27FC236}">
                  <a16:creationId xmlns:a16="http://schemas.microsoft.com/office/drawing/2014/main" id="{842D5E95-6DFB-42C2-BAD9-DDDDD5F5D1F4}"/>
                </a:ext>
              </a:extLst>
            </p:cNvPr>
            <p:cNvPicPr>
              <a:picLocks noChangeAspect="1"/>
            </p:cNvPicPr>
            <p:nvPr/>
          </p:nvPicPr>
          <p:blipFill>
            <a:blip r:embed="rId30" cstate="print">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4191000" y="5486400"/>
              <a:ext cx="914400" cy="914400"/>
            </a:xfrm>
            <a:prstGeom prst="rect">
              <a:avLst/>
            </a:prstGeom>
          </p:spPr>
        </p:pic>
        <p:pic>
          <p:nvPicPr>
            <p:cNvPr id="47" name="Graphic 46" descr="Water">
              <a:extLst>
                <a:ext uri="{FF2B5EF4-FFF2-40B4-BE49-F238E27FC236}">
                  <a16:creationId xmlns:a16="http://schemas.microsoft.com/office/drawing/2014/main" id="{1DB6E075-9DF4-4B43-954E-85E873E5E1D7}"/>
                </a:ext>
              </a:extLst>
            </p:cNvPr>
            <p:cNvPicPr>
              <a:picLocks noChangeAspect="1"/>
            </p:cNvPicPr>
            <p:nvPr/>
          </p:nvPicPr>
          <p:blipFill>
            <a:blip r:embed="rId32" cstate="print">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43520" y="5716556"/>
              <a:ext cx="590160" cy="590160"/>
            </a:xfrm>
            <a:prstGeom prst="rect">
              <a:avLst/>
            </a:prstGeom>
          </p:spPr>
        </p:pic>
      </p:grpSp>
      <p:grpSp>
        <p:nvGrpSpPr>
          <p:cNvPr id="48" name="Group 47">
            <a:extLst>
              <a:ext uri="{FF2B5EF4-FFF2-40B4-BE49-F238E27FC236}">
                <a16:creationId xmlns:a16="http://schemas.microsoft.com/office/drawing/2014/main" id="{A2E92CDB-5AB2-417F-98E6-C5DD5A1FCE66}"/>
              </a:ext>
            </a:extLst>
          </p:cNvPr>
          <p:cNvGrpSpPr>
            <a:grpSpLocks noChangeAspect="1"/>
          </p:cNvGrpSpPr>
          <p:nvPr/>
        </p:nvGrpSpPr>
        <p:grpSpPr>
          <a:xfrm>
            <a:off x="3044905" y="5334000"/>
            <a:ext cx="586878" cy="513665"/>
            <a:chOff x="3743520" y="5208814"/>
            <a:chExt cx="1361880" cy="1191986"/>
          </a:xfrm>
          <a:solidFill>
            <a:srgbClr val="0070C0"/>
          </a:solidFill>
        </p:grpSpPr>
        <p:pic>
          <p:nvPicPr>
            <p:cNvPr id="49" name="Graphic 48" descr="Fir tree">
              <a:extLst>
                <a:ext uri="{FF2B5EF4-FFF2-40B4-BE49-F238E27FC236}">
                  <a16:creationId xmlns:a16="http://schemas.microsoft.com/office/drawing/2014/main" id="{8C0D0F09-BEB2-4243-B86D-47608A1AB098}"/>
                </a:ext>
              </a:extLst>
            </p:cNvPr>
            <p:cNvPicPr>
              <a:picLocks noChangeAspect="1"/>
            </p:cNvPicPr>
            <p:nvPr/>
          </p:nvPicPr>
          <p:blipFill>
            <a:blip r:embed="rId34" cstate="print">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3886200" y="5208814"/>
              <a:ext cx="914400" cy="914400"/>
            </a:xfrm>
            <a:prstGeom prst="rect">
              <a:avLst/>
            </a:prstGeom>
          </p:spPr>
        </p:pic>
        <p:pic>
          <p:nvPicPr>
            <p:cNvPr id="50" name="Graphic 49" descr="Gears">
              <a:extLst>
                <a:ext uri="{FF2B5EF4-FFF2-40B4-BE49-F238E27FC236}">
                  <a16:creationId xmlns:a16="http://schemas.microsoft.com/office/drawing/2014/main" id="{6254FFC2-A934-48EF-BED5-97D0E6910B2F}"/>
                </a:ext>
              </a:extLst>
            </p:cNvPr>
            <p:cNvPicPr>
              <a:picLocks noChangeAspect="1"/>
            </p:cNvPicPr>
            <p:nvPr/>
          </p:nvPicPr>
          <p:blipFill>
            <a:blip r:embed="rId36" cstate="print">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4191000" y="5486400"/>
              <a:ext cx="914400" cy="914400"/>
            </a:xfrm>
            <a:prstGeom prst="rect">
              <a:avLst/>
            </a:prstGeom>
          </p:spPr>
        </p:pic>
        <p:pic>
          <p:nvPicPr>
            <p:cNvPr id="51" name="Graphic 50" descr="Water">
              <a:extLst>
                <a:ext uri="{FF2B5EF4-FFF2-40B4-BE49-F238E27FC236}">
                  <a16:creationId xmlns:a16="http://schemas.microsoft.com/office/drawing/2014/main" id="{028D794C-7DF3-4B73-AF74-A1C4679C6D3C}"/>
                </a:ext>
              </a:extLst>
            </p:cNvPr>
            <p:cNvPicPr>
              <a:picLocks noChangeAspect="1"/>
            </p:cNvPicPr>
            <p:nvPr/>
          </p:nvPicPr>
          <p:blipFill>
            <a:blip r:embed="rId38" cstate="print">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3743520" y="5716556"/>
              <a:ext cx="590160" cy="590160"/>
            </a:xfrm>
            <a:prstGeom prst="rect">
              <a:avLst/>
            </a:prstGeom>
          </p:spPr>
        </p:pic>
      </p:grpSp>
      <p:grpSp>
        <p:nvGrpSpPr>
          <p:cNvPr id="52" name="Group 51">
            <a:extLst>
              <a:ext uri="{FF2B5EF4-FFF2-40B4-BE49-F238E27FC236}">
                <a16:creationId xmlns:a16="http://schemas.microsoft.com/office/drawing/2014/main" id="{0E89235E-BF3B-4734-95CB-33C17A21A75F}"/>
              </a:ext>
            </a:extLst>
          </p:cNvPr>
          <p:cNvGrpSpPr>
            <a:grpSpLocks noChangeAspect="1"/>
          </p:cNvGrpSpPr>
          <p:nvPr/>
        </p:nvGrpSpPr>
        <p:grpSpPr>
          <a:xfrm>
            <a:off x="3653627" y="5334000"/>
            <a:ext cx="587660" cy="514350"/>
            <a:chOff x="3743520" y="5208814"/>
            <a:chExt cx="1361880" cy="1191986"/>
          </a:xfrm>
          <a:solidFill>
            <a:srgbClr val="0070C0">
              <a:alpha val="42000"/>
            </a:srgbClr>
          </a:solidFill>
        </p:grpSpPr>
        <p:pic>
          <p:nvPicPr>
            <p:cNvPr id="53" name="Graphic 52" descr="Fir tree">
              <a:extLst>
                <a:ext uri="{FF2B5EF4-FFF2-40B4-BE49-F238E27FC236}">
                  <a16:creationId xmlns:a16="http://schemas.microsoft.com/office/drawing/2014/main" id="{B67BB795-CA47-4BB9-9A01-C49569A3962F}"/>
                </a:ext>
              </a:extLst>
            </p:cNvPr>
            <p:cNvPicPr>
              <a:picLocks noChangeAspect="1"/>
            </p:cNvPicPr>
            <p:nvPr/>
          </p:nvPicPr>
          <p:blipFill>
            <a:blip r:embed="rId40" cstate="print">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3886200" y="5208814"/>
              <a:ext cx="914400" cy="914400"/>
            </a:xfrm>
            <a:prstGeom prst="rect">
              <a:avLst/>
            </a:prstGeom>
          </p:spPr>
        </p:pic>
        <p:pic>
          <p:nvPicPr>
            <p:cNvPr id="54" name="Graphic 53" descr="Gears">
              <a:extLst>
                <a:ext uri="{FF2B5EF4-FFF2-40B4-BE49-F238E27FC236}">
                  <a16:creationId xmlns:a16="http://schemas.microsoft.com/office/drawing/2014/main" id="{86722F31-4530-4019-B22E-6CB54EF80800}"/>
                </a:ext>
              </a:extLst>
            </p:cNvPr>
            <p:cNvPicPr>
              <a:picLocks noChangeAspect="1"/>
            </p:cNvPicPr>
            <p:nvPr/>
          </p:nvPicPr>
          <p:blipFill>
            <a:blip r:embed="rId42" cstate="print">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4191000" y="5486400"/>
              <a:ext cx="914400" cy="914400"/>
            </a:xfrm>
            <a:prstGeom prst="rect">
              <a:avLst/>
            </a:prstGeom>
          </p:spPr>
        </p:pic>
        <p:pic>
          <p:nvPicPr>
            <p:cNvPr id="55" name="Graphic 54" descr="Water">
              <a:extLst>
                <a:ext uri="{FF2B5EF4-FFF2-40B4-BE49-F238E27FC236}">
                  <a16:creationId xmlns:a16="http://schemas.microsoft.com/office/drawing/2014/main" id="{1E9BA8D8-26A3-4A89-98D9-1E2967D7F859}"/>
                </a:ext>
              </a:extLst>
            </p:cNvPr>
            <p:cNvPicPr>
              <a:picLocks noChangeAspect="1"/>
            </p:cNvPicPr>
            <p:nvPr/>
          </p:nvPicPr>
          <p:blipFill>
            <a:blip r:embed="rId44" cstate="print">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3743520" y="5716556"/>
              <a:ext cx="590160" cy="590160"/>
            </a:xfrm>
            <a:prstGeom prst="rect">
              <a:avLst/>
            </a:prstGeom>
          </p:spPr>
        </p:pic>
      </p:grpSp>
    </p:spTree>
    <p:extLst>
      <p:ext uri="{BB962C8B-B14F-4D97-AF65-F5344CB8AC3E}">
        <p14:creationId xmlns:p14="http://schemas.microsoft.com/office/powerpoint/2010/main" val="1280062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p:nvPr>
        </p:nvSpPr>
        <p:spPr>
          <a:xfrm>
            <a:off x="457200" y="167951"/>
            <a:ext cx="8229600" cy="1143000"/>
          </a:xfrm>
        </p:spPr>
        <p:txBody>
          <a:bodyPr/>
          <a:lstStyle/>
          <a:p>
            <a:r>
              <a:rPr lang="en-US" altLang="en-US" dirty="0"/>
              <a:t>Increasing opportunity cost</a:t>
            </a:r>
          </a:p>
        </p:txBody>
      </p:sp>
      <p:pic>
        <p:nvPicPr>
          <p:cNvPr id="8" name="Graphic 7" descr="Factory">
            <a:extLst>
              <a:ext uri="{FF2B5EF4-FFF2-40B4-BE49-F238E27FC236}">
                <a16:creationId xmlns:a16="http://schemas.microsoft.com/office/drawing/2014/main" id="{201F945F-C2F4-4A8F-8D16-53B1816C81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7373" y="2971800"/>
            <a:ext cx="2057400" cy="2057400"/>
          </a:xfrm>
          <a:prstGeom prst="rect">
            <a:avLst/>
          </a:prstGeom>
        </p:spPr>
      </p:pic>
      <p:pic>
        <p:nvPicPr>
          <p:cNvPr id="9" name="Graphic 8" descr="Factory">
            <a:extLst>
              <a:ext uri="{FF2B5EF4-FFF2-40B4-BE49-F238E27FC236}">
                <a16:creationId xmlns:a16="http://schemas.microsoft.com/office/drawing/2014/main" id="{DDC20E2D-0E38-4952-93B4-7DF9DB41955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3400" y="2971800"/>
            <a:ext cx="2057400" cy="2057400"/>
          </a:xfrm>
          <a:prstGeom prst="rect">
            <a:avLst/>
          </a:prstGeom>
        </p:spPr>
      </p:pic>
      <p:pic>
        <p:nvPicPr>
          <p:cNvPr id="31" name="Graphic 30" descr="Man">
            <a:extLst>
              <a:ext uri="{FF2B5EF4-FFF2-40B4-BE49-F238E27FC236}">
                <a16:creationId xmlns:a16="http://schemas.microsoft.com/office/drawing/2014/main" id="{E221CA35-080D-4A44-B15A-00A6AC64307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86792" y="4953000"/>
            <a:ext cx="685800" cy="685800"/>
          </a:xfrm>
          <a:prstGeom prst="rect">
            <a:avLst/>
          </a:prstGeom>
        </p:spPr>
      </p:pic>
      <p:pic>
        <p:nvPicPr>
          <p:cNvPr id="32" name="Graphic 31" descr="Man">
            <a:extLst>
              <a:ext uri="{FF2B5EF4-FFF2-40B4-BE49-F238E27FC236}">
                <a16:creationId xmlns:a16="http://schemas.microsoft.com/office/drawing/2014/main" id="{11A8C961-3E00-4691-BD52-F3E9492F04B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677247" y="4953000"/>
            <a:ext cx="685800" cy="685800"/>
          </a:xfrm>
          <a:prstGeom prst="rect">
            <a:avLst/>
          </a:prstGeom>
        </p:spPr>
      </p:pic>
      <p:pic>
        <p:nvPicPr>
          <p:cNvPr id="33" name="Graphic 32" descr="Man">
            <a:extLst>
              <a:ext uri="{FF2B5EF4-FFF2-40B4-BE49-F238E27FC236}">
                <a16:creationId xmlns:a16="http://schemas.microsoft.com/office/drawing/2014/main" id="{CB11FAEE-8901-4935-A16E-782145A96DE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496337" y="4953000"/>
            <a:ext cx="685800" cy="685800"/>
          </a:xfrm>
          <a:prstGeom prst="rect">
            <a:avLst/>
          </a:prstGeom>
        </p:spPr>
      </p:pic>
      <p:pic>
        <p:nvPicPr>
          <p:cNvPr id="34" name="Graphic 33" descr="Man">
            <a:extLst>
              <a:ext uri="{FF2B5EF4-FFF2-40B4-BE49-F238E27FC236}">
                <a16:creationId xmlns:a16="http://schemas.microsoft.com/office/drawing/2014/main" id="{9E22D4EF-B80F-4689-9795-0B73F2E36C4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67700" y="4953000"/>
            <a:ext cx="685800" cy="685800"/>
          </a:xfrm>
          <a:prstGeom prst="rect">
            <a:avLst/>
          </a:prstGeom>
        </p:spPr>
      </p:pic>
      <p:pic>
        <p:nvPicPr>
          <p:cNvPr id="35" name="Graphic 34" descr="Man">
            <a:extLst>
              <a:ext uri="{FF2B5EF4-FFF2-40B4-BE49-F238E27FC236}">
                <a16:creationId xmlns:a16="http://schemas.microsoft.com/office/drawing/2014/main" id="{ACF46239-3811-4BA0-A7A2-528AE2E1B91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905882" y="4953000"/>
            <a:ext cx="685800" cy="685800"/>
          </a:xfrm>
          <a:prstGeom prst="rect">
            <a:avLst/>
          </a:prstGeom>
        </p:spPr>
      </p:pic>
      <p:grpSp>
        <p:nvGrpSpPr>
          <p:cNvPr id="36" name="Group 35">
            <a:extLst>
              <a:ext uri="{FF2B5EF4-FFF2-40B4-BE49-F238E27FC236}">
                <a16:creationId xmlns:a16="http://schemas.microsoft.com/office/drawing/2014/main" id="{BEC1DE44-7811-4A07-A0D2-145A8C523D95}"/>
              </a:ext>
            </a:extLst>
          </p:cNvPr>
          <p:cNvGrpSpPr>
            <a:grpSpLocks noChangeAspect="1"/>
          </p:cNvGrpSpPr>
          <p:nvPr/>
        </p:nvGrpSpPr>
        <p:grpSpPr>
          <a:xfrm>
            <a:off x="7144039" y="6014005"/>
            <a:ext cx="587660" cy="514350"/>
            <a:chOff x="3743520" y="5208814"/>
            <a:chExt cx="1361880" cy="1191986"/>
          </a:xfrm>
        </p:grpSpPr>
        <p:pic>
          <p:nvPicPr>
            <p:cNvPr id="37" name="Graphic 36" descr="Fir tree">
              <a:extLst>
                <a:ext uri="{FF2B5EF4-FFF2-40B4-BE49-F238E27FC236}">
                  <a16:creationId xmlns:a16="http://schemas.microsoft.com/office/drawing/2014/main" id="{A5E721E6-08F3-4FA6-A926-A76AC76F6563}"/>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86200" y="5208814"/>
              <a:ext cx="914400" cy="914400"/>
            </a:xfrm>
            <a:prstGeom prst="rect">
              <a:avLst/>
            </a:prstGeom>
          </p:spPr>
        </p:pic>
        <p:pic>
          <p:nvPicPr>
            <p:cNvPr id="38" name="Graphic 37" descr="Gears">
              <a:extLst>
                <a:ext uri="{FF2B5EF4-FFF2-40B4-BE49-F238E27FC236}">
                  <a16:creationId xmlns:a16="http://schemas.microsoft.com/office/drawing/2014/main" id="{B6D400B2-3FA3-4295-AE77-5E7DBD910672}"/>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191000" y="5486400"/>
              <a:ext cx="914400" cy="914400"/>
            </a:xfrm>
            <a:prstGeom prst="rect">
              <a:avLst/>
            </a:prstGeom>
          </p:spPr>
        </p:pic>
        <p:pic>
          <p:nvPicPr>
            <p:cNvPr id="39" name="Graphic 38" descr="Water">
              <a:extLst>
                <a:ext uri="{FF2B5EF4-FFF2-40B4-BE49-F238E27FC236}">
                  <a16:creationId xmlns:a16="http://schemas.microsoft.com/office/drawing/2014/main" id="{E353E9B0-1918-4956-A436-C8F9E26CB018}"/>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743520" y="5716556"/>
              <a:ext cx="590160" cy="590160"/>
            </a:xfrm>
            <a:prstGeom prst="rect">
              <a:avLst/>
            </a:prstGeom>
          </p:spPr>
        </p:pic>
      </p:grpSp>
      <p:grpSp>
        <p:nvGrpSpPr>
          <p:cNvPr id="40" name="Group 39">
            <a:extLst>
              <a:ext uri="{FF2B5EF4-FFF2-40B4-BE49-F238E27FC236}">
                <a16:creationId xmlns:a16="http://schemas.microsoft.com/office/drawing/2014/main" id="{68E072BD-5DE1-49D6-AD73-D1588682021A}"/>
              </a:ext>
            </a:extLst>
          </p:cNvPr>
          <p:cNvGrpSpPr>
            <a:grpSpLocks noChangeAspect="1"/>
          </p:cNvGrpSpPr>
          <p:nvPr/>
        </p:nvGrpSpPr>
        <p:grpSpPr>
          <a:xfrm>
            <a:off x="7753543" y="6014005"/>
            <a:ext cx="587660" cy="514350"/>
            <a:chOff x="3743520" y="5208814"/>
            <a:chExt cx="1361880" cy="1191986"/>
          </a:xfrm>
          <a:solidFill>
            <a:srgbClr val="FF0000">
              <a:alpha val="30000"/>
            </a:srgbClr>
          </a:solidFill>
        </p:grpSpPr>
        <p:pic>
          <p:nvPicPr>
            <p:cNvPr id="41" name="Graphic 40" descr="Fir tree">
              <a:extLst>
                <a:ext uri="{FF2B5EF4-FFF2-40B4-BE49-F238E27FC236}">
                  <a16:creationId xmlns:a16="http://schemas.microsoft.com/office/drawing/2014/main" id="{A7585986-A70B-4BDD-A9C5-5EFE1E13A697}"/>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886200" y="5208814"/>
              <a:ext cx="914400" cy="914400"/>
            </a:xfrm>
            <a:prstGeom prst="rect">
              <a:avLst/>
            </a:prstGeom>
          </p:spPr>
        </p:pic>
        <p:pic>
          <p:nvPicPr>
            <p:cNvPr id="42" name="Graphic 41" descr="Gears">
              <a:extLst>
                <a:ext uri="{FF2B5EF4-FFF2-40B4-BE49-F238E27FC236}">
                  <a16:creationId xmlns:a16="http://schemas.microsoft.com/office/drawing/2014/main" id="{82B7A4FF-4015-4294-A5F3-D1719B1DB2D6}"/>
                </a:ext>
              </a:extLst>
            </p:cNvPr>
            <p:cNvPicPr>
              <a:picLocks noChangeAspect="1"/>
            </p:cNvPicPr>
            <p:nvPr/>
          </p:nvPicPr>
          <p:blipFill>
            <a:blip r:embed="rId24" cstate="print">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4191000" y="5486400"/>
              <a:ext cx="914400" cy="914400"/>
            </a:xfrm>
            <a:prstGeom prst="rect">
              <a:avLst/>
            </a:prstGeom>
          </p:spPr>
        </p:pic>
        <p:pic>
          <p:nvPicPr>
            <p:cNvPr id="43" name="Graphic 42" descr="Water">
              <a:extLst>
                <a:ext uri="{FF2B5EF4-FFF2-40B4-BE49-F238E27FC236}">
                  <a16:creationId xmlns:a16="http://schemas.microsoft.com/office/drawing/2014/main" id="{7B44E5B6-32D2-4AE2-BFD2-D8241A64A465}"/>
                </a:ext>
              </a:extLst>
            </p:cNvPr>
            <p:cNvPicPr>
              <a:picLocks noChangeAspect="1"/>
            </p:cNvPicPr>
            <p:nvPr/>
          </p:nvPicPr>
          <p:blipFill>
            <a:blip r:embed="rId26" cstate="print">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743520" y="5716556"/>
              <a:ext cx="590160" cy="590160"/>
            </a:xfrm>
            <a:prstGeom prst="rect">
              <a:avLst/>
            </a:prstGeom>
          </p:spPr>
        </p:pic>
      </p:grpSp>
      <p:grpSp>
        <p:nvGrpSpPr>
          <p:cNvPr id="44" name="Group 43">
            <a:extLst>
              <a:ext uri="{FF2B5EF4-FFF2-40B4-BE49-F238E27FC236}">
                <a16:creationId xmlns:a16="http://schemas.microsoft.com/office/drawing/2014/main" id="{CF1ECC68-2692-4DCF-8A0F-D70CB8BFF4FE}"/>
              </a:ext>
            </a:extLst>
          </p:cNvPr>
          <p:cNvGrpSpPr>
            <a:grpSpLocks noChangeAspect="1"/>
          </p:cNvGrpSpPr>
          <p:nvPr/>
        </p:nvGrpSpPr>
        <p:grpSpPr>
          <a:xfrm>
            <a:off x="8363047" y="6014005"/>
            <a:ext cx="587660" cy="514350"/>
            <a:chOff x="3743520" y="5208814"/>
            <a:chExt cx="1361880" cy="1191986"/>
          </a:xfrm>
          <a:solidFill>
            <a:srgbClr val="FF0000"/>
          </a:solidFill>
        </p:grpSpPr>
        <p:pic>
          <p:nvPicPr>
            <p:cNvPr id="45" name="Graphic 44" descr="Fir tree">
              <a:extLst>
                <a:ext uri="{FF2B5EF4-FFF2-40B4-BE49-F238E27FC236}">
                  <a16:creationId xmlns:a16="http://schemas.microsoft.com/office/drawing/2014/main" id="{9B0612DB-127C-4571-963A-C0847C1FF080}"/>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3886200" y="5208814"/>
              <a:ext cx="914400" cy="914400"/>
            </a:xfrm>
            <a:prstGeom prst="rect">
              <a:avLst/>
            </a:prstGeom>
          </p:spPr>
        </p:pic>
        <p:pic>
          <p:nvPicPr>
            <p:cNvPr id="46" name="Graphic 45" descr="Gears">
              <a:extLst>
                <a:ext uri="{FF2B5EF4-FFF2-40B4-BE49-F238E27FC236}">
                  <a16:creationId xmlns:a16="http://schemas.microsoft.com/office/drawing/2014/main" id="{842D5E95-6DFB-42C2-BAD9-DDDDD5F5D1F4}"/>
                </a:ext>
              </a:extLst>
            </p:cNvPr>
            <p:cNvPicPr>
              <a:picLocks noChangeAspect="1"/>
            </p:cNvPicPr>
            <p:nvPr/>
          </p:nvPicPr>
          <p:blipFill>
            <a:blip r:embed="rId30" cstate="print">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4191000" y="5486400"/>
              <a:ext cx="914400" cy="914400"/>
            </a:xfrm>
            <a:prstGeom prst="rect">
              <a:avLst/>
            </a:prstGeom>
          </p:spPr>
        </p:pic>
        <p:pic>
          <p:nvPicPr>
            <p:cNvPr id="47" name="Graphic 46" descr="Water">
              <a:extLst>
                <a:ext uri="{FF2B5EF4-FFF2-40B4-BE49-F238E27FC236}">
                  <a16:creationId xmlns:a16="http://schemas.microsoft.com/office/drawing/2014/main" id="{1DB6E075-9DF4-4B43-954E-85E873E5E1D7}"/>
                </a:ext>
              </a:extLst>
            </p:cNvPr>
            <p:cNvPicPr>
              <a:picLocks noChangeAspect="1"/>
            </p:cNvPicPr>
            <p:nvPr/>
          </p:nvPicPr>
          <p:blipFill>
            <a:blip r:embed="rId32" cstate="print">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43520" y="5716556"/>
              <a:ext cx="590160" cy="590160"/>
            </a:xfrm>
            <a:prstGeom prst="rect">
              <a:avLst/>
            </a:prstGeom>
          </p:spPr>
        </p:pic>
      </p:grpSp>
      <p:grpSp>
        <p:nvGrpSpPr>
          <p:cNvPr id="48" name="Group 47">
            <a:extLst>
              <a:ext uri="{FF2B5EF4-FFF2-40B4-BE49-F238E27FC236}">
                <a16:creationId xmlns:a16="http://schemas.microsoft.com/office/drawing/2014/main" id="{A2E92CDB-5AB2-417F-98E6-C5DD5A1FCE66}"/>
              </a:ext>
            </a:extLst>
          </p:cNvPr>
          <p:cNvGrpSpPr>
            <a:grpSpLocks noChangeAspect="1"/>
          </p:cNvGrpSpPr>
          <p:nvPr/>
        </p:nvGrpSpPr>
        <p:grpSpPr>
          <a:xfrm>
            <a:off x="5925813" y="6014005"/>
            <a:ext cx="586878" cy="513665"/>
            <a:chOff x="3743520" y="5208814"/>
            <a:chExt cx="1361880" cy="1191986"/>
          </a:xfrm>
          <a:solidFill>
            <a:srgbClr val="0070C0"/>
          </a:solidFill>
        </p:grpSpPr>
        <p:pic>
          <p:nvPicPr>
            <p:cNvPr id="49" name="Graphic 48" descr="Fir tree">
              <a:extLst>
                <a:ext uri="{FF2B5EF4-FFF2-40B4-BE49-F238E27FC236}">
                  <a16:creationId xmlns:a16="http://schemas.microsoft.com/office/drawing/2014/main" id="{8C0D0F09-BEB2-4243-B86D-47608A1AB098}"/>
                </a:ext>
              </a:extLst>
            </p:cNvPr>
            <p:cNvPicPr>
              <a:picLocks noChangeAspect="1"/>
            </p:cNvPicPr>
            <p:nvPr/>
          </p:nvPicPr>
          <p:blipFill>
            <a:blip r:embed="rId34" cstate="print">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3886200" y="5208814"/>
              <a:ext cx="914400" cy="914400"/>
            </a:xfrm>
            <a:prstGeom prst="rect">
              <a:avLst/>
            </a:prstGeom>
          </p:spPr>
        </p:pic>
        <p:pic>
          <p:nvPicPr>
            <p:cNvPr id="50" name="Graphic 49" descr="Gears">
              <a:extLst>
                <a:ext uri="{FF2B5EF4-FFF2-40B4-BE49-F238E27FC236}">
                  <a16:creationId xmlns:a16="http://schemas.microsoft.com/office/drawing/2014/main" id="{6254FFC2-A934-48EF-BED5-97D0E6910B2F}"/>
                </a:ext>
              </a:extLst>
            </p:cNvPr>
            <p:cNvPicPr>
              <a:picLocks noChangeAspect="1"/>
            </p:cNvPicPr>
            <p:nvPr/>
          </p:nvPicPr>
          <p:blipFill>
            <a:blip r:embed="rId36" cstate="print">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4191000" y="5486400"/>
              <a:ext cx="914400" cy="914400"/>
            </a:xfrm>
            <a:prstGeom prst="rect">
              <a:avLst/>
            </a:prstGeom>
          </p:spPr>
        </p:pic>
        <p:pic>
          <p:nvPicPr>
            <p:cNvPr id="51" name="Graphic 50" descr="Water">
              <a:extLst>
                <a:ext uri="{FF2B5EF4-FFF2-40B4-BE49-F238E27FC236}">
                  <a16:creationId xmlns:a16="http://schemas.microsoft.com/office/drawing/2014/main" id="{028D794C-7DF3-4B73-AF74-A1C4679C6D3C}"/>
                </a:ext>
              </a:extLst>
            </p:cNvPr>
            <p:cNvPicPr>
              <a:picLocks noChangeAspect="1"/>
            </p:cNvPicPr>
            <p:nvPr/>
          </p:nvPicPr>
          <p:blipFill>
            <a:blip r:embed="rId38" cstate="print">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3743520" y="5716556"/>
              <a:ext cx="590160" cy="590160"/>
            </a:xfrm>
            <a:prstGeom prst="rect">
              <a:avLst/>
            </a:prstGeom>
          </p:spPr>
        </p:pic>
      </p:grpSp>
      <p:grpSp>
        <p:nvGrpSpPr>
          <p:cNvPr id="52" name="Group 51">
            <a:extLst>
              <a:ext uri="{FF2B5EF4-FFF2-40B4-BE49-F238E27FC236}">
                <a16:creationId xmlns:a16="http://schemas.microsoft.com/office/drawing/2014/main" id="{0E89235E-BF3B-4734-95CB-33C17A21A75F}"/>
              </a:ext>
            </a:extLst>
          </p:cNvPr>
          <p:cNvGrpSpPr>
            <a:grpSpLocks noChangeAspect="1"/>
          </p:cNvGrpSpPr>
          <p:nvPr/>
        </p:nvGrpSpPr>
        <p:grpSpPr>
          <a:xfrm>
            <a:off x="6534535" y="6014005"/>
            <a:ext cx="587660" cy="514350"/>
            <a:chOff x="3743520" y="5208814"/>
            <a:chExt cx="1361880" cy="1191986"/>
          </a:xfrm>
          <a:solidFill>
            <a:srgbClr val="0070C0">
              <a:alpha val="42000"/>
            </a:srgbClr>
          </a:solidFill>
        </p:grpSpPr>
        <p:pic>
          <p:nvPicPr>
            <p:cNvPr id="53" name="Graphic 52" descr="Fir tree">
              <a:extLst>
                <a:ext uri="{FF2B5EF4-FFF2-40B4-BE49-F238E27FC236}">
                  <a16:creationId xmlns:a16="http://schemas.microsoft.com/office/drawing/2014/main" id="{B67BB795-CA47-4BB9-9A01-C49569A3962F}"/>
                </a:ext>
              </a:extLst>
            </p:cNvPr>
            <p:cNvPicPr>
              <a:picLocks noChangeAspect="1"/>
            </p:cNvPicPr>
            <p:nvPr/>
          </p:nvPicPr>
          <p:blipFill>
            <a:blip r:embed="rId40" cstate="print">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3886200" y="5208814"/>
              <a:ext cx="914400" cy="914400"/>
            </a:xfrm>
            <a:prstGeom prst="rect">
              <a:avLst/>
            </a:prstGeom>
          </p:spPr>
        </p:pic>
        <p:pic>
          <p:nvPicPr>
            <p:cNvPr id="54" name="Graphic 53" descr="Gears">
              <a:extLst>
                <a:ext uri="{FF2B5EF4-FFF2-40B4-BE49-F238E27FC236}">
                  <a16:creationId xmlns:a16="http://schemas.microsoft.com/office/drawing/2014/main" id="{86722F31-4530-4019-B22E-6CB54EF80800}"/>
                </a:ext>
              </a:extLst>
            </p:cNvPr>
            <p:cNvPicPr>
              <a:picLocks noChangeAspect="1"/>
            </p:cNvPicPr>
            <p:nvPr/>
          </p:nvPicPr>
          <p:blipFill>
            <a:blip r:embed="rId42" cstate="print">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4191000" y="5486400"/>
              <a:ext cx="914400" cy="914400"/>
            </a:xfrm>
            <a:prstGeom prst="rect">
              <a:avLst/>
            </a:prstGeom>
          </p:spPr>
        </p:pic>
        <p:pic>
          <p:nvPicPr>
            <p:cNvPr id="55" name="Graphic 54" descr="Water">
              <a:extLst>
                <a:ext uri="{FF2B5EF4-FFF2-40B4-BE49-F238E27FC236}">
                  <a16:creationId xmlns:a16="http://schemas.microsoft.com/office/drawing/2014/main" id="{1E9BA8D8-26A3-4A89-98D9-1E2967D7F859}"/>
                </a:ext>
              </a:extLst>
            </p:cNvPr>
            <p:cNvPicPr>
              <a:picLocks noChangeAspect="1"/>
            </p:cNvPicPr>
            <p:nvPr/>
          </p:nvPicPr>
          <p:blipFill>
            <a:blip r:embed="rId44" cstate="print">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3743520" y="5716556"/>
              <a:ext cx="590160" cy="590160"/>
            </a:xfrm>
            <a:prstGeom prst="rect">
              <a:avLst/>
            </a:prstGeom>
          </p:spPr>
        </p:pic>
      </p:grpSp>
      <p:pic>
        <p:nvPicPr>
          <p:cNvPr id="30" name="Graphic 29" descr="Box">
            <a:extLst>
              <a:ext uri="{FF2B5EF4-FFF2-40B4-BE49-F238E27FC236}">
                <a16:creationId xmlns:a16="http://schemas.microsoft.com/office/drawing/2014/main" id="{6373F34B-67A5-4F67-9922-B803C22B6CC6}"/>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6811694" y="2318494"/>
            <a:ext cx="612708" cy="612708"/>
          </a:xfrm>
          <a:prstGeom prst="rect">
            <a:avLst/>
          </a:prstGeom>
        </p:spPr>
      </p:pic>
      <p:pic>
        <p:nvPicPr>
          <p:cNvPr id="56" name="Graphic 55" descr="Box">
            <a:extLst>
              <a:ext uri="{FF2B5EF4-FFF2-40B4-BE49-F238E27FC236}">
                <a16:creationId xmlns:a16="http://schemas.microsoft.com/office/drawing/2014/main" id="{1838E138-174A-41A8-84C0-1C4BAB7AF091}"/>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6726116" y="2672641"/>
            <a:ext cx="612708" cy="612708"/>
          </a:xfrm>
          <a:prstGeom prst="rect">
            <a:avLst/>
          </a:prstGeom>
        </p:spPr>
      </p:pic>
      <p:pic>
        <p:nvPicPr>
          <p:cNvPr id="57" name="Graphic 56" descr="Box">
            <a:extLst>
              <a:ext uri="{FF2B5EF4-FFF2-40B4-BE49-F238E27FC236}">
                <a16:creationId xmlns:a16="http://schemas.microsoft.com/office/drawing/2014/main" id="{D217B1D3-A5EA-4A05-8BD0-CFEBD32E7FBD}"/>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6091253" y="2260045"/>
            <a:ext cx="612708" cy="612708"/>
          </a:xfrm>
          <a:prstGeom prst="rect">
            <a:avLst/>
          </a:prstGeom>
        </p:spPr>
      </p:pic>
      <p:pic>
        <p:nvPicPr>
          <p:cNvPr id="58" name="Graphic 57" descr="Box">
            <a:extLst>
              <a:ext uri="{FF2B5EF4-FFF2-40B4-BE49-F238E27FC236}">
                <a16:creationId xmlns:a16="http://schemas.microsoft.com/office/drawing/2014/main" id="{D80F94C9-4704-4E0D-B190-EE4F8DBF2FEE}"/>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6202733" y="2672641"/>
            <a:ext cx="612708" cy="612708"/>
          </a:xfrm>
          <a:prstGeom prst="rect">
            <a:avLst/>
          </a:prstGeom>
        </p:spPr>
      </p:pic>
      <p:pic>
        <p:nvPicPr>
          <p:cNvPr id="59" name="Graphic 58" descr="Box">
            <a:extLst>
              <a:ext uri="{FF2B5EF4-FFF2-40B4-BE49-F238E27FC236}">
                <a16:creationId xmlns:a16="http://schemas.microsoft.com/office/drawing/2014/main" id="{84AD1EA4-1D58-4601-9541-2FCC5CA7C265}"/>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5522917" y="2686020"/>
            <a:ext cx="612708" cy="612708"/>
          </a:xfrm>
          <a:prstGeom prst="rect">
            <a:avLst/>
          </a:prstGeom>
        </p:spPr>
      </p:pic>
      <p:pic>
        <p:nvPicPr>
          <p:cNvPr id="60" name="Graphic 59" descr="Box">
            <a:extLst>
              <a:ext uri="{FF2B5EF4-FFF2-40B4-BE49-F238E27FC236}">
                <a16:creationId xmlns:a16="http://schemas.microsoft.com/office/drawing/2014/main" id="{7F3C3134-4305-4418-840C-6476E3FACDF5}"/>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7641431" y="2336332"/>
            <a:ext cx="612708" cy="612708"/>
          </a:xfrm>
          <a:prstGeom prst="rect">
            <a:avLst/>
          </a:prstGeom>
        </p:spPr>
      </p:pic>
      <p:pic>
        <p:nvPicPr>
          <p:cNvPr id="61" name="Graphic 60" descr="Box">
            <a:extLst>
              <a:ext uri="{FF2B5EF4-FFF2-40B4-BE49-F238E27FC236}">
                <a16:creationId xmlns:a16="http://schemas.microsoft.com/office/drawing/2014/main" id="{F98A88B5-FD67-441B-A353-9003AD391999}"/>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7270801" y="2540680"/>
            <a:ext cx="612708" cy="612708"/>
          </a:xfrm>
          <a:prstGeom prst="rect">
            <a:avLst/>
          </a:prstGeom>
        </p:spPr>
      </p:pic>
      <p:pic>
        <p:nvPicPr>
          <p:cNvPr id="62" name="Graphic 61" descr="Box">
            <a:extLst>
              <a:ext uri="{FF2B5EF4-FFF2-40B4-BE49-F238E27FC236}">
                <a16:creationId xmlns:a16="http://schemas.microsoft.com/office/drawing/2014/main" id="{78E29703-565F-4280-A239-9ECD86911D0B}"/>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7654242" y="2657832"/>
            <a:ext cx="612708" cy="612708"/>
          </a:xfrm>
          <a:prstGeom prst="rect">
            <a:avLst/>
          </a:prstGeom>
        </p:spPr>
      </p:pic>
      <p:pic>
        <p:nvPicPr>
          <p:cNvPr id="63" name="Graphic 62" descr="Box">
            <a:extLst>
              <a:ext uri="{FF2B5EF4-FFF2-40B4-BE49-F238E27FC236}">
                <a16:creationId xmlns:a16="http://schemas.microsoft.com/office/drawing/2014/main" id="{6127F254-60C7-4781-B969-E330777B993F}"/>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8195926" y="2065486"/>
            <a:ext cx="612708" cy="612708"/>
          </a:xfrm>
          <a:prstGeom prst="rect">
            <a:avLst/>
          </a:prstGeom>
        </p:spPr>
      </p:pic>
      <p:pic>
        <p:nvPicPr>
          <p:cNvPr id="64" name="Graphic 63" descr="Box">
            <a:extLst>
              <a:ext uri="{FF2B5EF4-FFF2-40B4-BE49-F238E27FC236}">
                <a16:creationId xmlns:a16="http://schemas.microsoft.com/office/drawing/2014/main" id="{DFA63CDF-766A-40DB-AC96-8E77454E7F4E}"/>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8331226" y="2306977"/>
            <a:ext cx="612708" cy="612708"/>
          </a:xfrm>
          <a:prstGeom prst="rect">
            <a:avLst/>
          </a:prstGeom>
        </p:spPr>
      </p:pic>
      <p:pic>
        <p:nvPicPr>
          <p:cNvPr id="65" name="Graphic 64" descr="Box">
            <a:extLst>
              <a:ext uri="{FF2B5EF4-FFF2-40B4-BE49-F238E27FC236}">
                <a16:creationId xmlns:a16="http://schemas.microsoft.com/office/drawing/2014/main" id="{FAFBB785-8113-4950-86F3-7C5F069DB995}"/>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8285079" y="2571458"/>
            <a:ext cx="612708" cy="612708"/>
          </a:xfrm>
          <a:prstGeom prst="rect">
            <a:avLst/>
          </a:prstGeom>
        </p:spPr>
      </p:pic>
      <p:pic>
        <p:nvPicPr>
          <p:cNvPr id="66" name="Graphic 65" descr="Box">
            <a:extLst>
              <a:ext uri="{FF2B5EF4-FFF2-40B4-BE49-F238E27FC236}">
                <a16:creationId xmlns:a16="http://schemas.microsoft.com/office/drawing/2014/main" id="{0D2E1F10-23D6-4C68-B085-5C0C626B2335}"/>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8377373" y="2784823"/>
            <a:ext cx="612708" cy="612708"/>
          </a:xfrm>
          <a:prstGeom prst="rect">
            <a:avLst/>
          </a:prstGeom>
        </p:spPr>
      </p:pic>
      <p:pic>
        <p:nvPicPr>
          <p:cNvPr id="67" name="Graphic 66" descr="Box">
            <a:extLst>
              <a:ext uri="{FF2B5EF4-FFF2-40B4-BE49-F238E27FC236}">
                <a16:creationId xmlns:a16="http://schemas.microsoft.com/office/drawing/2014/main" id="{2D78A742-FA2E-45CC-A9B5-81A7D4FC92A9}"/>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8178481" y="2982229"/>
            <a:ext cx="612708" cy="612708"/>
          </a:xfrm>
          <a:prstGeom prst="rect">
            <a:avLst/>
          </a:prstGeom>
        </p:spPr>
      </p:pic>
    </p:spTree>
    <p:extLst>
      <p:ext uri="{BB962C8B-B14F-4D97-AF65-F5344CB8AC3E}">
        <p14:creationId xmlns:p14="http://schemas.microsoft.com/office/powerpoint/2010/main" val="2599424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p:nvPr>
        </p:nvSpPr>
        <p:spPr>
          <a:xfrm>
            <a:off x="457200" y="167951"/>
            <a:ext cx="8229600" cy="1143000"/>
          </a:xfrm>
        </p:spPr>
        <p:txBody>
          <a:bodyPr/>
          <a:lstStyle/>
          <a:p>
            <a:r>
              <a:rPr lang="en-US" altLang="en-US" dirty="0"/>
              <a:t>Increasing opportunity cost</a:t>
            </a:r>
          </a:p>
        </p:txBody>
      </p:sp>
      <p:pic>
        <p:nvPicPr>
          <p:cNvPr id="8" name="Graphic 7" descr="Factory">
            <a:extLst>
              <a:ext uri="{FF2B5EF4-FFF2-40B4-BE49-F238E27FC236}">
                <a16:creationId xmlns:a16="http://schemas.microsoft.com/office/drawing/2014/main" id="{201F945F-C2F4-4A8F-8D16-53B1816C81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7373" y="2971800"/>
            <a:ext cx="2057400" cy="2057400"/>
          </a:xfrm>
          <a:prstGeom prst="rect">
            <a:avLst/>
          </a:prstGeom>
        </p:spPr>
      </p:pic>
      <p:pic>
        <p:nvPicPr>
          <p:cNvPr id="9" name="Graphic 8" descr="Factory">
            <a:extLst>
              <a:ext uri="{FF2B5EF4-FFF2-40B4-BE49-F238E27FC236}">
                <a16:creationId xmlns:a16="http://schemas.microsoft.com/office/drawing/2014/main" id="{DDC20E2D-0E38-4952-93B4-7DF9DB41955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3400" y="2971800"/>
            <a:ext cx="2057400" cy="2057400"/>
          </a:xfrm>
          <a:prstGeom prst="rect">
            <a:avLst/>
          </a:prstGeom>
        </p:spPr>
      </p:pic>
      <p:pic>
        <p:nvPicPr>
          <p:cNvPr id="31" name="Graphic 30" descr="Man">
            <a:extLst>
              <a:ext uri="{FF2B5EF4-FFF2-40B4-BE49-F238E27FC236}">
                <a16:creationId xmlns:a16="http://schemas.microsoft.com/office/drawing/2014/main" id="{E221CA35-080D-4A44-B15A-00A6AC64307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57255" y="4953000"/>
            <a:ext cx="685800" cy="685800"/>
          </a:xfrm>
          <a:prstGeom prst="rect">
            <a:avLst/>
          </a:prstGeom>
        </p:spPr>
      </p:pic>
      <p:pic>
        <p:nvPicPr>
          <p:cNvPr id="32" name="Graphic 31" descr="Man">
            <a:extLst>
              <a:ext uri="{FF2B5EF4-FFF2-40B4-BE49-F238E27FC236}">
                <a16:creationId xmlns:a16="http://schemas.microsoft.com/office/drawing/2014/main" id="{11A8C961-3E00-4691-BD52-F3E9492F04B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677247" y="4953000"/>
            <a:ext cx="685800" cy="685800"/>
          </a:xfrm>
          <a:prstGeom prst="rect">
            <a:avLst/>
          </a:prstGeom>
        </p:spPr>
      </p:pic>
      <p:pic>
        <p:nvPicPr>
          <p:cNvPr id="33" name="Graphic 32" descr="Man">
            <a:extLst>
              <a:ext uri="{FF2B5EF4-FFF2-40B4-BE49-F238E27FC236}">
                <a16:creationId xmlns:a16="http://schemas.microsoft.com/office/drawing/2014/main" id="{CB11FAEE-8901-4935-A16E-782145A96DE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66800" y="4953000"/>
            <a:ext cx="685800" cy="685800"/>
          </a:xfrm>
          <a:prstGeom prst="rect">
            <a:avLst/>
          </a:prstGeom>
        </p:spPr>
      </p:pic>
      <p:pic>
        <p:nvPicPr>
          <p:cNvPr id="34" name="Graphic 33" descr="Man">
            <a:extLst>
              <a:ext uri="{FF2B5EF4-FFF2-40B4-BE49-F238E27FC236}">
                <a16:creationId xmlns:a16="http://schemas.microsoft.com/office/drawing/2014/main" id="{9E22D4EF-B80F-4689-9795-0B73F2E36C4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67700" y="4953000"/>
            <a:ext cx="685800" cy="685800"/>
          </a:xfrm>
          <a:prstGeom prst="rect">
            <a:avLst/>
          </a:prstGeom>
        </p:spPr>
      </p:pic>
      <p:pic>
        <p:nvPicPr>
          <p:cNvPr id="35" name="Graphic 34" descr="Man">
            <a:extLst>
              <a:ext uri="{FF2B5EF4-FFF2-40B4-BE49-F238E27FC236}">
                <a16:creationId xmlns:a16="http://schemas.microsoft.com/office/drawing/2014/main" id="{ACF46239-3811-4BA0-A7A2-528AE2E1B91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905882" y="4953000"/>
            <a:ext cx="685800" cy="685800"/>
          </a:xfrm>
          <a:prstGeom prst="rect">
            <a:avLst/>
          </a:prstGeom>
        </p:spPr>
      </p:pic>
      <p:grpSp>
        <p:nvGrpSpPr>
          <p:cNvPr id="36" name="Group 35">
            <a:extLst>
              <a:ext uri="{FF2B5EF4-FFF2-40B4-BE49-F238E27FC236}">
                <a16:creationId xmlns:a16="http://schemas.microsoft.com/office/drawing/2014/main" id="{BEC1DE44-7811-4A07-A0D2-145A8C523D95}"/>
              </a:ext>
            </a:extLst>
          </p:cNvPr>
          <p:cNvGrpSpPr>
            <a:grpSpLocks noChangeAspect="1"/>
          </p:cNvGrpSpPr>
          <p:nvPr/>
        </p:nvGrpSpPr>
        <p:grpSpPr>
          <a:xfrm>
            <a:off x="1714502" y="6014005"/>
            <a:ext cx="587660" cy="514350"/>
            <a:chOff x="3743520" y="5208814"/>
            <a:chExt cx="1361880" cy="1191986"/>
          </a:xfrm>
        </p:grpSpPr>
        <p:pic>
          <p:nvPicPr>
            <p:cNvPr id="37" name="Graphic 36" descr="Fir tree">
              <a:extLst>
                <a:ext uri="{FF2B5EF4-FFF2-40B4-BE49-F238E27FC236}">
                  <a16:creationId xmlns:a16="http://schemas.microsoft.com/office/drawing/2014/main" id="{A5E721E6-08F3-4FA6-A926-A76AC76F6563}"/>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86200" y="5208814"/>
              <a:ext cx="914400" cy="914400"/>
            </a:xfrm>
            <a:prstGeom prst="rect">
              <a:avLst/>
            </a:prstGeom>
          </p:spPr>
        </p:pic>
        <p:pic>
          <p:nvPicPr>
            <p:cNvPr id="38" name="Graphic 37" descr="Gears">
              <a:extLst>
                <a:ext uri="{FF2B5EF4-FFF2-40B4-BE49-F238E27FC236}">
                  <a16:creationId xmlns:a16="http://schemas.microsoft.com/office/drawing/2014/main" id="{B6D400B2-3FA3-4295-AE77-5E7DBD910672}"/>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191000" y="5486400"/>
              <a:ext cx="914400" cy="914400"/>
            </a:xfrm>
            <a:prstGeom prst="rect">
              <a:avLst/>
            </a:prstGeom>
          </p:spPr>
        </p:pic>
        <p:pic>
          <p:nvPicPr>
            <p:cNvPr id="39" name="Graphic 38" descr="Water">
              <a:extLst>
                <a:ext uri="{FF2B5EF4-FFF2-40B4-BE49-F238E27FC236}">
                  <a16:creationId xmlns:a16="http://schemas.microsoft.com/office/drawing/2014/main" id="{E353E9B0-1918-4956-A436-C8F9E26CB018}"/>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743520" y="5716556"/>
              <a:ext cx="590160" cy="590160"/>
            </a:xfrm>
            <a:prstGeom prst="rect">
              <a:avLst/>
            </a:prstGeom>
          </p:spPr>
        </p:pic>
      </p:grpSp>
      <p:grpSp>
        <p:nvGrpSpPr>
          <p:cNvPr id="40" name="Group 39">
            <a:extLst>
              <a:ext uri="{FF2B5EF4-FFF2-40B4-BE49-F238E27FC236}">
                <a16:creationId xmlns:a16="http://schemas.microsoft.com/office/drawing/2014/main" id="{68E072BD-5DE1-49D6-AD73-D1588682021A}"/>
              </a:ext>
            </a:extLst>
          </p:cNvPr>
          <p:cNvGrpSpPr>
            <a:grpSpLocks noChangeAspect="1"/>
          </p:cNvGrpSpPr>
          <p:nvPr/>
        </p:nvGrpSpPr>
        <p:grpSpPr>
          <a:xfrm>
            <a:off x="7753543" y="6014005"/>
            <a:ext cx="587660" cy="514350"/>
            <a:chOff x="3743520" y="5208814"/>
            <a:chExt cx="1361880" cy="1191986"/>
          </a:xfrm>
          <a:solidFill>
            <a:srgbClr val="FF0000">
              <a:alpha val="30000"/>
            </a:srgbClr>
          </a:solidFill>
        </p:grpSpPr>
        <p:pic>
          <p:nvPicPr>
            <p:cNvPr id="41" name="Graphic 40" descr="Fir tree">
              <a:extLst>
                <a:ext uri="{FF2B5EF4-FFF2-40B4-BE49-F238E27FC236}">
                  <a16:creationId xmlns:a16="http://schemas.microsoft.com/office/drawing/2014/main" id="{A7585986-A70B-4BDD-A9C5-5EFE1E13A697}"/>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886200" y="5208814"/>
              <a:ext cx="914400" cy="914400"/>
            </a:xfrm>
            <a:prstGeom prst="rect">
              <a:avLst/>
            </a:prstGeom>
          </p:spPr>
        </p:pic>
        <p:pic>
          <p:nvPicPr>
            <p:cNvPr id="42" name="Graphic 41" descr="Gears">
              <a:extLst>
                <a:ext uri="{FF2B5EF4-FFF2-40B4-BE49-F238E27FC236}">
                  <a16:creationId xmlns:a16="http://schemas.microsoft.com/office/drawing/2014/main" id="{82B7A4FF-4015-4294-A5F3-D1719B1DB2D6}"/>
                </a:ext>
              </a:extLst>
            </p:cNvPr>
            <p:cNvPicPr>
              <a:picLocks noChangeAspect="1"/>
            </p:cNvPicPr>
            <p:nvPr/>
          </p:nvPicPr>
          <p:blipFill>
            <a:blip r:embed="rId24" cstate="print">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4191000" y="5486400"/>
              <a:ext cx="914400" cy="914400"/>
            </a:xfrm>
            <a:prstGeom prst="rect">
              <a:avLst/>
            </a:prstGeom>
          </p:spPr>
        </p:pic>
        <p:pic>
          <p:nvPicPr>
            <p:cNvPr id="43" name="Graphic 42" descr="Water">
              <a:extLst>
                <a:ext uri="{FF2B5EF4-FFF2-40B4-BE49-F238E27FC236}">
                  <a16:creationId xmlns:a16="http://schemas.microsoft.com/office/drawing/2014/main" id="{7B44E5B6-32D2-4AE2-BFD2-D8241A64A465}"/>
                </a:ext>
              </a:extLst>
            </p:cNvPr>
            <p:cNvPicPr>
              <a:picLocks noChangeAspect="1"/>
            </p:cNvPicPr>
            <p:nvPr/>
          </p:nvPicPr>
          <p:blipFill>
            <a:blip r:embed="rId26" cstate="print">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743520" y="5716556"/>
              <a:ext cx="590160" cy="590160"/>
            </a:xfrm>
            <a:prstGeom prst="rect">
              <a:avLst/>
            </a:prstGeom>
          </p:spPr>
        </p:pic>
      </p:grpSp>
      <p:grpSp>
        <p:nvGrpSpPr>
          <p:cNvPr id="44" name="Group 43">
            <a:extLst>
              <a:ext uri="{FF2B5EF4-FFF2-40B4-BE49-F238E27FC236}">
                <a16:creationId xmlns:a16="http://schemas.microsoft.com/office/drawing/2014/main" id="{CF1ECC68-2692-4DCF-8A0F-D70CB8BFF4FE}"/>
              </a:ext>
            </a:extLst>
          </p:cNvPr>
          <p:cNvGrpSpPr>
            <a:grpSpLocks noChangeAspect="1"/>
          </p:cNvGrpSpPr>
          <p:nvPr/>
        </p:nvGrpSpPr>
        <p:grpSpPr>
          <a:xfrm>
            <a:off x="8363047" y="6014005"/>
            <a:ext cx="587660" cy="514350"/>
            <a:chOff x="3743520" y="5208814"/>
            <a:chExt cx="1361880" cy="1191986"/>
          </a:xfrm>
          <a:solidFill>
            <a:srgbClr val="FF0000"/>
          </a:solidFill>
        </p:grpSpPr>
        <p:pic>
          <p:nvPicPr>
            <p:cNvPr id="45" name="Graphic 44" descr="Fir tree">
              <a:extLst>
                <a:ext uri="{FF2B5EF4-FFF2-40B4-BE49-F238E27FC236}">
                  <a16:creationId xmlns:a16="http://schemas.microsoft.com/office/drawing/2014/main" id="{9B0612DB-127C-4571-963A-C0847C1FF080}"/>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3886200" y="5208814"/>
              <a:ext cx="914400" cy="914400"/>
            </a:xfrm>
            <a:prstGeom prst="rect">
              <a:avLst/>
            </a:prstGeom>
          </p:spPr>
        </p:pic>
        <p:pic>
          <p:nvPicPr>
            <p:cNvPr id="46" name="Graphic 45" descr="Gears">
              <a:extLst>
                <a:ext uri="{FF2B5EF4-FFF2-40B4-BE49-F238E27FC236}">
                  <a16:creationId xmlns:a16="http://schemas.microsoft.com/office/drawing/2014/main" id="{842D5E95-6DFB-42C2-BAD9-DDDDD5F5D1F4}"/>
                </a:ext>
              </a:extLst>
            </p:cNvPr>
            <p:cNvPicPr>
              <a:picLocks noChangeAspect="1"/>
            </p:cNvPicPr>
            <p:nvPr/>
          </p:nvPicPr>
          <p:blipFill>
            <a:blip r:embed="rId30" cstate="print">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4191000" y="5486400"/>
              <a:ext cx="914400" cy="914400"/>
            </a:xfrm>
            <a:prstGeom prst="rect">
              <a:avLst/>
            </a:prstGeom>
          </p:spPr>
        </p:pic>
        <p:pic>
          <p:nvPicPr>
            <p:cNvPr id="47" name="Graphic 46" descr="Water">
              <a:extLst>
                <a:ext uri="{FF2B5EF4-FFF2-40B4-BE49-F238E27FC236}">
                  <a16:creationId xmlns:a16="http://schemas.microsoft.com/office/drawing/2014/main" id="{1DB6E075-9DF4-4B43-954E-85E873E5E1D7}"/>
                </a:ext>
              </a:extLst>
            </p:cNvPr>
            <p:cNvPicPr>
              <a:picLocks noChangeAspect="1"/>
            </p:cNvPicPr>
            <p:nvPr/>
          </p:nvPicPr>
          <p:blipFill>
            <a:blip r:embed="rId32" cstate="print">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43520" y="5716556"/>
              <a:ext cx="590160" cy="590160"/>
            </a:xfrm>
            <a:prstGeom prst="rect">
              <a:avLst/>
            </a:prstGeom>
          </p:spPr>
        </p:pic>
      </p:grpSp>
      <p:grpSp>
        <p:nvGrpSpPr>
          <p:cNvPr id="48" name="Group 47">
            <a:extLst>
              <a:ext uri="{FF2B5EF4-FFF2-40B4-BE49-F238E27FC236}">
                <a16:creationId xmlns:a16="http://schemas.microsoft.com/office/drawing/2014/main" id="{A2E92CDB-5AB2-417F-98E6-C5DD5A1FCE66}"/>
              </a:ext>
            </a:extLst>
          </p:cNvPr>
          <p:cNvGrpSpPr>
            <a:grpSpLocks noChangeAspect="1"/>
          </p:cNvGrpSpPr>
          <p:nvPr/>
        </p:nvGrpSpPr>
        <p:grpSpPr>
          <a:xfrm>
            <a:off x="5925813" y="6014005"/>
            <a:ext cx="586878" cy="513665"/>
            <a:chOff x="3743520" y="5208814"/>
            <a:chExt cx="1361880" cy="1191986"/>
          </a:xfrm>
          <a:solidFill>
            <a:srgbClr val="0070C0"/>
          </a:solidFill>
        </p:grpSpPr>
        <p:pic>
          <p:nvPicPr>
            <p:cNvPr id="49" name="Graphic 48" descr="Fir tree">
              <a:extLst>
                <a:ext uri="{FF2B5EF4-FFF2-40B4-BE49-F238E27FC236}">
                  <a16:creationId xmlns:a16="http://schemas.microsoft.com/office/drawing/2014/main" id="{8C0D0F09-BEB2-4243-B86D-47608A1AB098}"/>
                </a:ext>
              </a:extLst>
            </p:cNvPr>
            <p:cNvPicPr>
              <a:picLocks noChangeAspect="1"/>
            </p:cNvPicPr>
            <p:nvPr/>
          </p:nvPicPr>
          <p:blipFill>
            <a:blip r:embed="rId34" cstate="print">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3886200" y="5208814"/>
              <a:ext cx="914400" cy="914400"/>
            </a:xfrm>
            <a:prstGeom prst="rect">
              <a:avLst/>
            </a:prstGeom>
          </p:spPr>
        </p:pic>
        <p:pic>
          <p:nvPicPr>
            <p:cNvPr id="50" name="Graphic 49" descr="Gears">
              <a:extLst>
                <a:ext uri="{FF2B5EF4-FFF2-40B4-BE49-F238E27FC236}">
                  <a16:creationId xmlns:a16="http://schemas.microsoft.com/office/drawing/2014/main" id="{6254FFC2-A934-48EF-BED5-97D0E6910B2F}"/>
                </a:ext>
              </a:extLst>
            </p:cNvPr>
            <p:cNvPicPr>
              <a:picLocks noChangeAspect="1"/>
            </p:cNvPicPr>
            <p:nvPr/>
          </p:nvPicPr>
          <p:blipFill>
            <a:blip r:embed="rId36" cstate="print">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4191000" y="5486400"/>
              <a:ext cx="914400" cy="914400"/>
            </a:xfrm>
            <a:prstGeom prst="rect">
              <a:avLst/>
            </a:prstGeom>
          </p:spPr>
        </p:pic>
        <p:pic>
          <p:nvPicPr>
            <p:cNvPr id="51" name="Graphic 50" descr="Water">
              <a:extLst>
                <a:ext uri="{FF2B5EF4-FFF2-40B4-BE49-F238E27FC236}">
                  <a16:creationId xmlns:a16="http://schemas.microsoft.com/office/drawing/2014/main" id="{028D794C-7DF3-4B73-AF74-A1C4679C6D3C}"/>
                </a:ext>
              </a:extLst>
            </p:cNvPr>
            <p:cNvPicPr>
              <a:picLocks noChangeAspect="1"/>
            </p:cNvPicPr>
            <p:nvPr/>
          </p:nvPicPr>
          <p:blipFill>
            <a:blip r:embed="rId38" cstate="print">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3743520" y="5716556"/>
              <a:ext cx="590160" cy="590160"/>
            </a:xfrm>
            <a:prstGeom prst="rect">
              <a:avLst/>
            </a:prstGeom>
          </p:spPr>
        </p:pic>
      </p:grpSp>
      <p:grpSp>
        <p:nvGrpSpPr>
          <p:cNvPr id="52" name="Group 51">
            <a:extLst>
              <a:ext uri="{FF2B5EF4-FFF2-40B4-BE49-F238E27FC236}">
                <a16:creationId xmlns:a16="http://schemas.microsoft.com/office/drawing/2014/main" id="{0E89235E-BF3B-4734-95CB-33C17A21A75F}"/>
              </a:ext>
            </a:extLst>
          </p:cNvPr>
          <p:cNvGrpSpPr>
            <a:grpSpLocks noChangeAspect="1"/>
          </p:cNvGrpSpPr>
          <p:nvPr/>
        </p:nvGrpSpPr>
        <p:grpSpPr>
          <a:xfrm>
            <a:off x="1104998" y="6014005"/>
            <a:ext cx="587660" cy="514350"/>
            <a:chOff x="3743520" y="5208814"/>
            <a:chExt cx="1361880" cy="1191986"/>
          </a:xfrm>
          <a:solidFill>
            <a:srgbClr val="0070C0">
              <a:alpha val="42000"/>
            </a:srgbClr>
          </a:solidFill>
        </p:grpSpPr>
        <p:pic>
          <p:nvPicPr>
            <p:cNvPr id="53" name="Graphic 52" descr="Fir tree">
              <a:extLst>
                <a:ext uri="{FF2B5EF4-FFF2-40B4-BE49-F238E27FC236}">
                  <a16:creationId xmlns:a16="http://schemas.microsoft.com/office/drawing/2014/main" id="{B67BB795-CA47-4BB9-9A01-C49569A3962F}"/>
                </a:ext>
              </a:extLst>
            </p:cNvPr>
            <p:cNvPicPr>
              <a:picLocks noChangeAspect="1"/>
            </p:cNvPicPr>
            <p:nvPr/>
          </p:nvPicPr>
          <p:blipFill>
            <a:blip r:embed="rId40" cstate="print">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3886200" y="5208814"/>
              <a:ext cx="914400" cy="914400"/>
            </a:xfrm>
            <a:prstGeom prst="rect">
              <a:avLst/>
            </a:prstGeom>
          </p:spPr>
        </p:pic>
        <p:pic>
          <p:nvPicPr>
            <p:cNvPr id="54" name="Graphic 53" descr="Gears">
              <a:extLst>
                <a:ext uri="{FF2B5EF4-FFF2-40B4-BE49-F238E27FC236}">
                  <a16:creationId xmlns:a16="http://schemas.microsoft.com/office/drawing/2014/main" id="{86722F31-4530-4019-B22E-6CB54EF80800}"/>
                </a:ext>
              </a:extLst>
            </p:cNvPr>
            <p:cNvPicPr>
              <a:picLocks noChangeAspect="1"/>
            </p:cNvPicPr>
            <p:nvPr/>
          </p:nvPicPr>
          <p:blipFill>
            <a:blip r:embed="rId42" cstate="print">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4191000" y="5486400"/>
              <a:ext cx="914400" cy="914400"/>
            </a:xfrm>
            <a:prstGeom prst="rect">
              <a:avLst/>
            </a:prstGeom>
          </p:spPr>
        </p:pic>
        <p:pic>
          <p:nvPicPr>
            <p:cNvPr id="55" name="Graphic 54" descr="Water">
              <a:extLst>
                <a:ext uri="{FF2B5EF4-FFF2-40B4-BE49-F238E27FC236}">
                  <a16:creationId xmlns:a16="http://schemas.microsoft.com/office/drawing/2014/main" id="{1E9BA8D8-26A3-4A89-98D9-1E2967D7F859}"/>
                </a:ext>
              </a:extLst>
            </p:cNvPr>
            <p:cNvPicPr>
              <a:picLocks noChangeAspect="1"/>
            </p:cNvPicPr>
            <p:nvPr/>
          </p:nvPicPr>
          <p:blipFill>
            <a:blip r:embed="rId44" cstate="print">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3743520" y="5716556"/>
              <a:ext cx="590160" cy="590160"/>
            </a:xfrm>
            <a:prstGeom prst="rect">
              <a:avLst/>
            </a:prstGeom>
          </p:spPr>
        </p:pic>
      </p:grpSp>
      <p:pic>
        <p:nvPicPr>
          <p:cNvPr id="59" name="Graphic 58" descr="Box">
            <a:extLst>
              <a:ext uri="{FF2B5EF4-FFF2-40B4-BE49-F238E27FC236}">
                <a16:creationId xmlns:a16="http://schemas.microsoft.com/office/drawing/2014/main" id="{84AD1EA4-1D58-4601-9541-2FCC5CA7C265}"/>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5522917" y="2686020"/>
            <a:ext cx="612708" cy="612708"/>
          </a:xfrm>
          <a:prstGeom prst="rect">
            <a:avLst/>
          </a:prstGeom>
        </p:spPr>
      </p:pic>
      <p:pic>
        <p:nvPicPr>
          <p:cNvPr id="60" name="Graphic 59" descr="Box">
            <a:extLst>
              <a:ext uri="{FF2B5EF4-FFF2-40B4-BE49-F238E27FC236}">
                <a16:creationId xmlns:a16="http://schemas.microsoft.com/office/drawing/2014/main" id="{7F3C3134-4305-4418-840C-6476E3FACDF5}"/>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7641431" y="2336332"/>
            <a:ext cx="612708" cy="612708"/>
          </a:xfrm>
          <a:prstGeom prst="rect">
            <a:avLst/>
          </a:prstGeom>
        </p:spPr>
      </p:pic>
      <p:pic>
        <p:nvPicPr>
          <p:cNvPr id="61" name="Graphic 60" descr="Box">
            <a:extLst>
              <a:ext uri="{FF2B5EF4-FFF2-40B4-BE49-F238E27FC236}">
                <a16:creationId xmlns:a16="http://schemas.microsoft.com/office/drawing/2014/main" id="{F98A88B5-FD67-441B-A353-9003AD391999}"/>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7270801" y="2540680"/>
            <a:ext cx="612708" cy="612708"/>
          </a:xfrm>
          <a:prstGeom prst="rect">
            <a:avLst/>
          </a:prstGeom>
        </p:spPr>
      </p:pic>
      <p:pic>
        <p:nvPicPr>
          <p:cNvPr id="62" name="Graphic 61" descr="Box">
            <a:extLst>
              <a:ext uri="{FF2B5EF4-FFF2-40B4-BE49-F238E27FC236}">
                <a16:creationId xmlns:a16="http://schemas.microsoft.com/office/drawing/2014/main" id="{78E29703-565F-4280-A239-9ECD86911D0B}"/>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7654242" y="2657832"/>
            <a:ext cx="612708" cy="612708"/>
          </a:xfrm>
          <a:prstGeom prst="rect">
            <a:avLst/>
          </a:prstGeom>
        </p:spPr>
      </p:pic>
      <p:pic>
        <p:nvPicPr>
          <p:cNvPr id="63" name="Graphic 62" descr="Box">
            <a:extLst>
              <a:ext uri="{FF2B5EF4-FFF2-40B4-BE49-F238E27FC236}">
                <a16:creationId xmlns:a16="http://schemas.microsoft.com/office/drawing/2014/main" id="{6127F254-60C7-4781-B969-E330777B993F}"/>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8195926" y="2065486"/>
            <a:ext cx="612708" cy="612708"/>
          </a:xfrm>
          <a:prstGeom prst="rect">
            <a:avLst/>
          </a:prstGeom>
        </p:spPr>
      </p:pic>
      <p:pic>
        <p:nvPicPr>
          <p:cNvPr id="64" name="Graphic 63" descr="Box">
            <a:extLst>
              <a:ext uri="{FF2B5EF4-FFF2-40B4-BE49-F238E27FC236}">
                <a16:creationId xmlns:a16="http://schemas.microsoft.com/office/drawing/2014/main" id="{DFA63CDF-766A-40DB-AC96-8E77454E7F4E}"/>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8331226" y="2306977"/>
            <a:ext cx="612708" cy="612708"/>
          </a:xfrm>
          <a:prstGeom prst="rect">
            <a:avLst/>
          </a:prstGeom>
        </p:spPr>
      </p:pic>
      <p:pic>
        <p:nvPicPr>
          <p:cNvPr id="65" name="Graphic 64" descr="Box">
            <a:extLst>
              <a:ext uri="{FF2B5EF4-FFF2-40B4-BE49-F238E27FC236}">
                <a16:creationId xmlns:a16="http://schemas.microsoft.com/office/drawing/2014/main" id="{FAFBB785-8113-4950-86F3-7C5F069DB995}"/>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8285079" y="2571458"/>
            <a:ext cx="612708" cy="612708"/>
          </a:xfrm>
          <a:prstGeom prst="rect">
            <a:avLst/>
          </a:prstGeom>
        </p:spPr>
      </p:pic>
      <p:pic>
        <p:nvPicPr>
          <p:cNvPr id="66" name="Graphic 65" descr="Box">
            <a:extLst>
              <a:ext uri="{FF2B5EF4-FFF2-40B4-BE49-F238E27FC236}">
                <a16:creationId xmlns:a16="http://schemas.microsoft.com/office/drawing/2014/main" id="{0D2E1F10-23D6-4C68-B085-5C0C626B2335}"/>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8377373" y="2784823"/>
            <a:ext cx="612708" cy="612708"/>
          </a:xfrm>
          <a:prstGeom prst="rect">
            <a:avLst/>
          </a:prstGeom>
        </p:spPr>
      </p:pic>
      <p:pic>
        <p:nvPicPr>
          <p:cNvPr id="67" name="Graphic 66" descr="Box">
            <a:extLst>
              <a:ext uri="{FF2B5EF4-FFF2-40B4-BE49-F238E27FC236}">
                <a16:creationId xmlns:a16="http://schemas.microsoft.com/office/drawing/2014/main" id="{2D78A742-FA2E-45CC-A9B5-81A7D4FC92A9}"/>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8178481" y="2982229"/>
            <a:ext cx="612708" cy="612708"/>
          </a:xfrm>
          <a:prstGeom prst="rect">
            <a:avLst/>
          </a:prstGeom>
        </p:spPr>
      </p:pic>
      <p:pic>
        <p:nvPicPr>
          <p:cNvPr id="68" name="Graphic 67" descr="Box">
            <a:extLst>
              <a:ext uri="{FF2B5EF4-FFF2-40B4-BE49-F238E27FC236}">
                <a16:creationId xmlns:a16="http://schemas.microsoft.com/office/drawing/2014/main" id="{40729A48-5EFC-495A-A945-0992F5E73E02}"/>
              </a:ext>
            </a:extLst>
          </p:cNvPr>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1254780" y="1893417"/>
            <a:ext cx="612708" cy="612708"/>
          </a:xfrm>
          <a:prstGeom prst="rect">
            <a:avLst/>
          </a:prstGeom>
        </p:spPr>
      </p:pic>
      <p:pic>
        <p:nvPicPr>
          <p:cNvPr id="69" name="Graphic 68" descr="Box">
            <a:extLst>
              <a:ext uri="{FF2B5EF4-FFF2-40B4-BE49-F238E27FC236}">
                <a16:creationId xmlns:a16="http://schemas.microsoft.com/office/drawing/2014/main" id="{FF02A570-5BD2-4A4E-B9D8-6AEAF13B7502}"/>
              </a:ext>
            </a:extLst>
          </p:cNvPr>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1060603" y="2301580"/>
            <a:ext cx="612708" cy="612708"/>
          </a:xfrm>
          <a:prstGeom prst="rect">
            <a:avLst/>
          </a:prstGeom>
        </p:spPr>
      </p:pic>
      <p:pic>
        <p:nvPicPr>
          <p:cNvPr id="70" name="Graphic 69" descr="Box">
            <a:extLst>
              <a:ext uri="{FF2B5EF4-FFF2-40B4-BE49-F238E27FC236}">
                <a16:creationId xmlns:a16="http://schemas.microsoft.com/office/drawing/2014/main" id="{F51BF07C-5163-4D58-BF58-60CEB03EEF1E}"/>
              </a:ext>
            </a:extLst>
          </p:cNvPr>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1160029" y="2676785"/>
            <a:ext cx="612708" cy="612708"/>
          </a:xfrm>
          <a:prstGeom prst="rect">
            <a:avLst/>
          </a:prstGeom>
        </p:spPr>
      </p:pic>
      <p:pic>
        <p:nvPicPr>
          <p:cNvPr id="71" name="Graphic 70" descr="Box">
            <a:extLst>
              <a:ext uri="{FF2B5EF4-FFF2-40B4-BE49-F238E27FC236}">
                <a16:creationId xmlns:a16="http://schemas.microsoft.com/office/drawing/2014/main" id="{596F422C-5BEF-4729-BC7B-97FDE7107B12}"/>
              </a:ext>
            </a:extLst>
          </p:cNvPr>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1856317" y="2581608"/>
            <a:ext cx="612708" cy="612708"/>
          </a:xfrm>
          <a:prstGeom prst="rect">
            <a:avLst/>
          </a:prstGeom>
        </p:spPr>
      </p:pic>
      <p:pic>
        <p:nvPicPr>
          <p:cNvPr id="72" name="Graphic 71" descr="Box">
            <a:extLst>
              <a:ext uri="{FF2B5EF4-FFF2-40B4-BE49-F238E27FC236}">
                <a16:creationId xmlns:a16="http://schemas.microsoft.com/office/drawing/2014/main" id="{9E02B057-E825-46E2-83FE-E1A70A3ECB02}"/>
              </a:ext>
            </a:extLst>
          </p:cNvPr>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1847481" y="2155474"/>
            <a:ext cx="612708" cy="612708"/>
          </a:xfrm>
          <a:prstGeom prst="rect">
            <a:avLst/>
          </a:prstGeom>
        </p:spPr>
      </p:pic>
    </p:spTree>
    <p:extLst>
      <p:ext uri="{BB962C8B-B14F-4D97-AF65-F5344CB8AC3E}">
        <p14:creationId xmlns:p14="http://schemas.microsoft.com/office/powerpoint/2010/main" val="2798373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p:nvPr>
        </p:nvSpPr>
        <p:spPr>
          <a:xfrm>
            <a:off x="457200" y="167951"/>
            <a:ext cx="8229600" cy="1143000"/>
          </a:xfrm>
        </p:spPr>
        <p:txBody>
          <a:bodyPr/>
          <a:lstStyle/>
          <a:p>
            <a:r>
              <a:rPr lang="en-US" altLang="en-US" dirty="0"/>
              <a:t>Increasing opportunity cost</a:t>
            </a:r>
          </a:p>
        </p:txBody>
      </p:sp>
      <p:pic>
        <p:nvPicPr>
          <p:cNvPr id="8" name="Graphic 7" descr="Factory">
            <a:extLst>
              <a:ext uri="{FF2B5EF4-FFF2-40B4-BE49-F238E27FC236}">
                <a16:creationId xmlns:a16="http://schemas.microsoft.com/office/drawing/2014/main" id="{201F945F-C2F4-4A8F-8D16-53B1816C81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7373" y="2971800"/>
            <a:ext cx="2057400" cy="2057400"/>
          </a:xfrm>
          <a:prstGeom prst="rect">
            <a:avLst/>
          </a:prstGeom>
        </p:spPr>
      </p:pic>
      <p:pic>
        <p:nvPicPr>
          <p:cNvPr id="9" name="Graphic 8" descr="Factory">
            <a:extLst>
              <a:ext uri="{FF2B5EF4-FFF2-40B4-BE49-F238E27FC236}">
                <a16:creationId xmlns:a16="http://schemas.microsoft.com/office/drawing/2014/main" id="{DDC20E2D-0E38-4952-93B4-7DF9DB41955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3400" y="2971800"/>
            <a:ext cx="2057400" cy="2057400"/>
          </a:xfrm>
          <a:prstGeom prst="rect">
            <a:avLst/>
          </a:prstGeom>
        </p:spPr>
      </p:pic>
      <p:pic>
        <p:nvPicPr>
          <p:cNvPr id="31" name="Graphic 30" descr="Man">
            <a:extLst>
              <a:ext uri="{FF2B5EF4-FFF2-40B4-BE49-F238E27FC236}">
                <a16:creationId xmlns:a16="http://schemas.microsoft.com/office/drawing/2014/main" id="{E221CA35-080D-4A44-B15A-00A6AC64307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86792" y="4953000"/>
            <a:ext cx="685800" cy="685800"/>
          </a:xfrm>
          <a:prstGeom prst="rect">
            <a:avLst/>
          </a:prstGeom>
        </p:spPr>
      </p:pic>
      <p:pic>
        <p:nvPicPr>
          <p:cNvPr id="32" name="Graphic 31" descr="Man">
            <a:extLst>
              <a:ext uri="{FF2B5EF4-FFF2-40B4-BE49-F238E27FC236}">
                <a16:creationId xmlns:a16="http://schemas.microsoft.com/office/drawing/2014/main" id="{11A8C961-3E00-4691-BD52-F3E9492F04B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677247" y="4953000"/>
            <a:ext cx="685800" cy="685800"/>
          </a:xfrm>
          <a:prstGeom prst="rect">
            <a:avLst/>
          </a:prstGeom>
        </p:spPr>
      </p:pic>
      <p:pic>
        <p:nvPicPr>
          <p:cNvPr id="33" name="Graphic 32" descr="Man">
            <a:extLst>
              <a:ext uri="{FF2B5EF4-FFF2-40B4-BE49-F238E27FC236}">
                <a16:creationId xmlns:a16="http://schemas.microsoft.com/office/drawing/2014/main" id="{CB11FAEE-8901-4935-A16E-782145A96DE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496337" y="4953000"/>
            <a:ext cx="685800" cy="685800"/>
          </a:xfrm>
          <a:prstGeom prst="rect">
            <a:avLst/>
          </a:prstGeom>
        </p:spPr>
      </p:pic>
      <p:pic>
        <p:nvPicPr>
          <p:cNvPr id="34" name="Graphic 33" descr="Man">
            <a:extLst>
              <a:ext uri="{FF2B5EF4-FFF2-40B4-BE49-F238E27FC236}">
                <a16:creationId xmlns:a16="http://schemas.microsoft.com/office/drawing/2014/main" id="{9E22D4EF-B80F-4689-9795-0B73F2E36C4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67700" y="4953000"/>
            <a:ext cx="685800" cy="685800"/>
          </a:xfrm>
          <a:prstGeom prst="rect">
            <a:avLst/>
          </a:prstGeom>
        </p:spPr>
      </p:pic>
      <p:pic>
        <p:nvPicPr>
          <p:cNvPr id="35" name="Graphic 34" descr="Man">
            <a:extLst>
              <a:ext uri="{FF2B5EF4-FFF2-40B4-BE49-F238E27FC236}">
                <a16:creationId xmlns:a16="http://schemas.microsoft.com/office/drawing/2014/main" id="{ACF46239-3811-4BA0-A7A2-528AE2E1B91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905882" y="4953000"/>
            <a:ext cx="685800" cy="685800"/>
          </a:xfrm>
          <a:prstGeom prst="rect">
            <a:avLst/>
          </a:prstGeom>
        </p:spPr>
      </p:pic>
      <p:grpSp>
        <p:nvGrpSpPr>
          <p:cNvPr id="36" name="Group 35">
            <a:extLst>
              <a:ext uri="{FF2B5EF4-FFF2-40B4-BE49-F238E27FC236}">
                <a16:creationId xmlns:a16="http://schemas.microsoft.com/office/drawing/2014/main" id="{BEC1DE44-7811-4A07-A0D2-145A8C523D95}"/>
              </a:ext>
            </a:extLst>
          </p:cNvPr>
          <p:cNvGrpSpPr>
            <a:grpSpLocks noChangeAspect="1"/>
          </p:cNvGrpSpPr>
          <p:nvPr/>
        </p:nvGrpSpPr>
        <p:grpSpPr>
          <a:xfrm>
            <a:off x="7144039" y="6014005"/>
            <a:ext cx="587660" cy="514350"/>
            <a:chOff x="3743520" y="5208814"/>
            <a:chExt cx="1361880" cy="1191986"/>
          </a:xfrm>
        </p:grpSpPr>
        <p:pic>
          <p:nvPicPr>
            <p:cNvPr id="37" name="Graphic 36" descr="Fir tree">
              <a:extLst>
                <a:ext uri="{FF2B5EF4-FFF2-40B4-BE49-F238E27FC236}">
                  <a16:creationId xmlns:a16="http://schemas.microsoft.com/office/drawing/2014/main" id="{A5E721E6-08F3-4FA6-A926-A76AC76F6563}"/>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86200" y="5208814"/>
              <a:ext cx="914400" cy="914400"/>
            </a:xfrm>
            <a:prstGeom prst="rect">
              <a:avLst/>
            </a:prstGeom>
          </p:spPr>
        </p:pic>
        <p:pic>
          <p:nvPicPr>
            <p:cNvPr id="38" name="Graphic 37" descr="Gears">
              <a:extLst>
                <a:ext uri="{FF2B5EF4-FFF2-40B4-BE49-F238E27FC236}">
                  <a16:creationId xmlns:a16="http://schemas.microsoft.com/office/drawing/2014/main" id="{B6D400B2-3FA3-4295-AE77-5E7DBD910672}"/>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191000" y="5486400"/>
              <a:ext cx="914400" cy="914400"/>
            </a:xfrm>
            <a:prstGeom prst="rect">
              <a:avLst/>
            </a:prstGeom>
          </p:spPr>
        </p:pic>
        <p:pic>
          <p:nvPicPr>
            <p:cNvPr id="39" name="Graphic 38" descr="Water">
              <a:extLst>
                <a:ext uri="{FF2B5EF4-FFF2-40B4-BE49-F238E27FC236}">
                  <a16:creationId xmlns:a16="http://schemas.microsoft.com/office/drawing/2014/main" id="{E353E9B0-1918-4956-A436-C8F9E26CB018}"/>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743520" y="5716556"/>
              <a:ext cx="590160" cy="590160"/>
            </a:xfrm>
            <a:prstGeom prst="rect">
              <a:avLst/>
            </a:prstGeom>
          </p:spPr>
        </p:pic>
      </p:grpSp>
      <p:grpSp>
        <p:nvGrpSpPr>
          <p:cNvPr id="40" name="Group 39">
            <a:extLst>
              <a:ext uri="{FF2B5EF4-FFF2-40B4-BE49-F238E27FC236}">
                <a16:creationId xmlns:a16="http://schemas.microsoft.com/office/drawing/2014/main" id="{68E072BD-5DE1-49D6-AD73-D1588682021A}"/>
              </a:ext>
            </a:extLst>
          </p:cNvPr>
          <p:cNvGrpSpPr>
            <a:grpSpLocks noChangeAspect="1"/>
          </p:cNvGrpSpPr>
          <p:nvPr/>
        </p:nvGrpSpPr>
        <p:grpSpPr>
          <a:xfrm>
            <a:off x="7753543" y="6014005"/>
            <a:ext cx="587660" cy="514350"/>
            <a:chOff x="3743520" y="5208814"/>
            <a:chExt cx="1361880" cy="1191986"/>
          </a:xfrm>
          <a:solidFill>
            <a:srgbClr val="FF0000">
              <a:alpha val="30000"/>
            </a:srgbClr>
          </a:solidFill>
        </p:grpSpPr>
        <p:pic>
          <p:nvPicPr>
            <p:cNvPr id="41" name="Graphic 40" descr="Fir tree">
              <a:extLst>
                <a:ext uri="{FF2B5EF4-FFF2-40B4-BE49-F238E27FC236}">
                  <a16:creationId xmlns:a16="http://schemas.microsoft.com/office/drawing/2014/main" id="{A7585986-A70B-4BDD-A9C5-5EFE1E13A697}"/>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886200" y="5208814"/>
              <a:ext cx="914400" cy="914400"/>
            </a:xfrm>
            <a:prstGeom prst="rect">
              <a:avLst/>
            </a:prstGeom>
          </p:spPr>
        </p:pic>
        <p:pic>
          <p:nvPicPr>
            <p:cNvPr id="42" name="Graphic 41" descr="Gears">
              <a:extLst>
                <a:ext uri="{FF2B5EF4-FFF2-40B4-BE49-F238E27FC236}">
                  <a16:creationId xmlns:a16="http://schemas.microsoft.com/office/drawing/2014/main" id="{82B7A4FF-4015-4294-A5F3-D1719B1DB2D6}"/>
                </a:ext>
              </a:extLst>
            </p:cNvPr>
            <p:cNvPicPr>
              <a:picLocks noChangeAspect="1"/>
            </p:cNvPicPr>
            <p:nvPr/>
          </p:nvPicPr>
          <p:blipFill>
            <a:blip r:embed="rId24" cstate="print">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4191000" y="5486400"/>
              <a:ext cx="914400" cy="914400"/>
            </a:xfrm>
            <a:prstGeom prst="rect">
              <a:avLst/>
            </a:prstGeom>
          </p:spPr>
        </p:pic>
        <p:pic>
          <p:nvPicPr>
            <p:cNvPr id="43" name="Graphic 42" descr="Water">
              <a:extLst>
                <a:ext uri="{FF2B5EF4-FFF2-40B4-BE49-F238E27FC236}">
                  <a16:creationId xmlns:a16="http://schemas.microsoft.com/office/drawing/2014/main" id="{7B44E5B6-32D2-4AE2-BFD2-D8241A64A465}"/>
                </a:ext>
              </a:extLst>
            </p:cNvPr>
            <p:cNvPicPr>
              <a:picLocks noChangeAspect="1"/>
            </p:cNvPicPr>
            <p:nvPr/>
          </p:nvPicPr>
          <p:blipFill>
            <a:blip r:embed="rId26" cstate="print">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743520" y="5716556"/>
              <a:ext cx="590160" cy="590160"/>
            </a:xfrm>
            <a:prstGeom prst="rect">
              <a:avLst/>
            </a:prstGeom>
          </p:spPr>
        </p:pic>
      </p:grpSp>
      <p:grpSp>
        <p:nvGrpSpPr>
          <p:cNvPr id="44" name="Group 43">
            <a:extLst>
              <a:ext uri="{FF2B5EF4-FFF2-40B4-BE49-F238E27FC236}">
                <a16:creationId xmlns:a16="http://schemas.microsoft.com/office/drawing/2014/main" id="{CF1ECC68-2692-4DCF-8A0F-D70CB8BFF4FE}"/>
              </a:ext>
            </a:extLst>
          </p:cNvPr>
          <p:cNvGrpSpPr>
            <a:grpSpLocks noChangeAspect="1"/>
          </p:cNvGrpSpPr>
          <p:nvPr/>
        </p:nvGrpSpPr>
        <p:grpSpPr>
          <a:xfrm>
            <a:off x="8363047" y="6014005"/>
            <a:ext cx="587660" cy="514350"/>
            <a:chOff x="3743520" y="5208814"/>
            <a:chExt cx="1361880" cy="1191986"/>
          </a:xfrm>
          <a:solidFill>
            <a:srgbClr val="FF0000"/>
          </a:solidFill>
        </p:grpSpPr>
        <p:pic>
          <p:nvPicPr>
            <p:cNvPr id="45" name="Graphic 44" descr="Fir tree">
              <a:extLst>
                <a:ext uri="{FF2B5EF4-FFF2-40B4-BE49-F238E27FC236}">
                  <a16:creationId xmlns:a16="http://schemas.microsoft.com/office/drawing/2014/main" id="{9B0612DB-127C-4571-963A-C0847C1FF080}"/>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3886200" y="5208814"/>
              <a:ext cx="914400" cy="914400"/>
            </a:xfrm>
            <a:prstGeom prst="rect">
              <a:avLst/>
            </a:prstGeom>
          </p:spPr>
        </p:pic>
        <p:pic>
          <p:nvPicPr>
            <p:cNvPr id="46" name="Graphic 45" descr="Gears">
              <a:extLst>
                <a:ext uri="{FF2B5EF4-FFF2-40B4-BE49-F238E27FC236}">
                  <a16:creationId xmlns:a16="http://schemas.microsoft.com/office/drawing/2014/main" id="{842D5E95-6DFB-42C2-BAD9-DDDDD5F5D1F4}"/>
                </a:ext>
              </a:extLst>
            </p:cNvPr>
            <p:cNvPicPr>
              <a:picLocks noChangeAspect="1"/>
            </p:cNvPicPr>
            <p:nvPr/>
          </p:nvPicPr>
          <p:blipFill>
            <a:blip r:embed="rId30" cstate="print">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4191000" y="5486400"/>
              <a:ext cx="914400" cy="914400"/>
            </a:xfrm>
            <a:prstGeom prst="rect">
              <a:avLst/>
            </a:prstGeom>
          </p:spPr>
        </p:pic>
        <p:pic>
          <p:nvPicPr>
            <p:cNvPr id="47" name="Graphic 46" descr="Water">
              <a:extLst>
                <a:ext uri="{FF2B5EF4-FFF2-40B4-BE49-F238E27FC236}">
                  <a16:creationId xmlns:a16="http://schemas.microsoft.com/office/drawing/2014/main" id="{1DB6E075-9DF4-4B43-954E-85E873E5E1D7}"/>
                </a:ext>
              </a:extLst>
            </p:cNvPr>
            <p:cNvPicPr>
              <a:picLocks noChangeAspect="1"/>
            </p:cNvPicPr>
            <p:nvPr/>
          </p:nvPicPr>
          <p:blipFill>
            <a:blip r:embed="rId32" cstate="print">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43520" y="5716556"/>
              <a:ext cx="590160" cy="590160"/>
            </a:xfrm>
            <a:prstGeom prst="rect">
              <a:avLst/>
            </a:prstGeom>
          </p:spPr>
        </p:pic>
      </p:grpSp>
      <p:grpSp>
        <p:nvGrpSpPr>
          <p:cNvPr id="48" name="Group 47">
            <a:extLst>
              <a:ext uri="{FF2B5EF4-FFF2-40B4-BE49-F238E27FC236}">
                <a16:creationId xmlns:a16="http://schemas.microsoft.com/office/drawing/2014/main" id="{A2E92CDB-5AB2-417F-98E6-C5DD5A1FCE66}"/>
              </a:ext>
            </a:extLst>
          </p:cNvPr>
          <p:cNvGrpSpPr>
            <a:grpSpLocks noChangeAspect="1"/>
          </p:cNvGrpSpPr>
          <p:nvPr/>
        </p:nvGrpSpPr>
        <p:grpSpPr>
          <a:xfrm>
            <a:off x="5925813" y="6014005"/>
            <a:ext cx="586878" cy="513665"/>
            <a:chOff x="3743520" y="5208814"/>
            <a:chExt cx="1361880" cy="1191986"/>
          </a:xfrm>
          <a:solidFill>
            <a:srgbClr val="0070C0"/>
          </a:solidFill>
        </p:grpSpPr>
        <p:pic>
          <p:nvPicPr>
            <p:cNvPr id="49" name="Graphic 48" descr="Fir tree">
              <a:extLst>
                <a:ext uri="{FF2B5EF4-FFF2-40B4-BE49-F238E27FC236}">
                  <a16:creationId xmlns:a16="http://schemas.microsoft.com/office/drawing/2014/main" id="{8C0D0F09-BEB2-4243-B86D-47608A1AB098}"/>
                </a:ext>
              </a:extLst>
            </p:cNvPr>
            <p:cNvPicPr>
              <a:picLocks noChangeAspect="1"/>
            </p:cNvPicPr>
            <p:nvPr/>
          </p:nvPicPr>
          <p:blipFill>
            <a:blip r:embed="rId34" cstate="print">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3886200" y="5208814"/>
              <a:ext cx="914400" cy="914400"/>
            </a:xfrm>
            <a:prstGeom prst="rect">
              <a:avLst/>
            </a:prstGeom>
          </p:spPr>
        </p:pic>
        <p:pic>
          <p:nvPicPr>
            <p:cNvPr id="50" name="Graphic 49" descr="Gears">
              <a:extLst>
                <a:ext uri="{FF2B5EF4-FFF2-40B4-BE49-F238E27FC236}">
                  <a16:creationId xmlns:a16="http://schemas.microsoft.com/office/drawing/2014/main" id="{6254FFC2-A934-48EF-BED5-97D0E6910B2F}"/>
                </a:ext>
              </a:extLst>
            </p:cNvPr>
            <p:cNvPicPr>
              <a:picLocks noChangeAspect="1"/>
            </p:cNvPicPr>
            <p:nvPr/>
          </p:nvPicPr>
          <p:blipFill>
            <a:blip r:embed="rId36" cstate="print">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4191000" y="5486400"/>
              <a:ext cx="914400" cy="914400"/>
            </a:xfrm>
            <a:prstGeom prst="rect">
              <a:avLst/>
            </a:prstGeom>
          </p:spPr>
        </p:pic>
        <p:pic>
          <p:nvPicPr>
            <p:cNvPr id="51" name="Graphic 50" descr="Water">
              <a:extLst>
                <a:ext uri="{FF2B5EF4-FFF2-40B4-BE49-F238E27FC236}">
                  <a16:creationId xmlns:a16="http://schemas.microsoft.com/office/drawing/2014/main" id="{028D794C-7DF3-4B73-AF74-A1C4679C6D3C}"/>
                </a:ext>
              </a:extLst>
            </p:cNvPr>
            <p:cNvPicPr>
              <a:picLocks noChangeAspect="1"/>
            </p:cNvPicPr>
            <p:nvPr/>
          </p:nvPicPr>
          <p:blipFill>
            <a:blip r:embed="rId38" cstate="print">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3743520" y="5716556"/>
              <a:ext cx="590160" cy="590160"/>
            </a:xfrm>
            <a:prstGeom prst="rect">
              <a:avLst/>
            </a:prstGeom>
          </p:spPr>
        </p:pic>
      </p:grpSp>
      <p:grpSp>
        <p:nvGrpSpPr>
          <p:cNvPr id="52" name="Group 51">
            <a:extLst>
              <a:ext uri="{FF2B5EF4-FFF2-40B4-BE49-F238E27FC236}">
                <a16:creationId xmlns:a16="http://schemas.microsoft.com/office/drawing/2014/main" id="{0E89235E-BF3B-4734-95CB-33C17A21A75F}"/>
              </a:ext>
            </a:extLst>
          </p:cNvPr>
          <p:cNvGrpSpPr>
            <a:grpSpLocks noChangeAspect="1"/>
          </p:cNvGrpSpPr>
          <p:nvPr/>
        </p:nvGrpSpPr>
        <p:grpSpPr>
          <a:xfrm>
            <a:off x="6534535" y="6014005"/>
            <a:ext cx="587660" cy="514350"/>
            <a:chOff x="3743520" y="5208814"/>
            <a:chExt cx="1361880" cy="1191986"/>
          </a:xfrm>
          <a:solidFill>
            <a:srgbClr val="0070C0">
              <a:alpha val="42000"/>
            </a:srgbClr>
          </a:solidFill>
        </p:grpSpPr>
        <p:pic>
          <p:nvPicPr>
            <p:cNvPr id="53" name="Graphic 52" descr="Fir tree">
              <a:extLst>
                <a:ext uri="{FF2B5EF4-FFF2-40B4-BE49-F238E27FC236}">
                  <a16:creationId xmlns:a16="http://schemas.microsoft.com/office/drawing/2014/main" id="{B67BB795-CA47-4BB9-9A01-C49569A3962F}"/>
                </a:ext>
              </a:extLst>
            </p:cNvPr>
            <p:cNvPicPr>
              <a:picLocks noChangeAspect="1"/>
            </p:cNvPicPr>
            <p:nvPr/>
          </p:nvPicPr>
          <p:blipFill>
            <a:blip r:embed="rId40" cstate="print">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3886200" y="5208814"/>
              <a:ext cx="914400" cy="914400"/>
            </a:xfrm>
            <a:prstGeom prst="rect">
              <a:avLst/>
            </a:prstGeom>
          </p:spPr>
        </p:pic>
        <p:pic>
          <p:nvPicPr>
            <p:cNvPr id="54" name="Graphic 53" descr="Gears">
              <a:extLst>
                <a:ext uri="{FF2B5EF4-FFF2-40B4-BE49-F238E27FC236}">
                  <a16:creationId xmlns:a16="http://schemas.microsoft.com/office/drawing/2014/main" id="{86722F31-4530-4019-B22E-6CB54EF80800}"/>
                </a:ext>
              </a:extLst>
            </p:cNvPr>
            <p:cNvPicPr>
              <a:picLocks noChangeAspect="1"/>
            </p:cNvPicPr>
            <p:nvPr/>
          </p:nvPicPr>
          <p:blipFill>
            <a:blip r:embed="rId42" cstate="print">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4191000" y="5486400"/>
              <a:ext cx="914400" cy="914400"/>
            </a:xfrm>
            <a:prstGeom prst="rect">
              <a:avLst/>
            </a:prstGeom>
          </p:spPr>
        </p:pic>
        <p:pic>
          <p:nvPicPr>
            <p:cNvPr id="55" name="Graphic 54" descr="Water">
              <a:extLst>
                <a:ext uri="{FF2B5EF4-FFF2-40B4-BE49-F238E27FC236}">
                  <a16:creationId xmlns:a16="http://schemas.microsoft.com/office/drawing/2014/main" id="{1E9BA8D8-26A3-4A89-98D9-1E2967D7F859}"/>
                </a:ext>
              </a:extLst>
            </p:cNvPr>
            <p:cNvPicPr>
              <a:picLocks noChangeAspect="1"/>
            </p:cNvPicPr>
            <p:nvPr/>
          </p:nvPicPr>
          <p:blipFill>
            <a:blip r:embed="rId44" cstate="print">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3743520" y="5716556"/>
              <a:ext cx="590160" cy="590160"/>
            </a:xfrm>
            <a:prstGeom prst="rect">
              <a:avLst/>
            </a:prstGeom>
          </p:spPr>
        </p:pic>
      </p:grpSp>
      <p:pic>
        <p:nvPicPr>
          <p:cNvPr id="30" name="Graphic 29" descr="Box">
            <a:extLst>
              <a:ext uri="{FF2B5EF4-FFF2-40B4-BE49-F238E27FC236}">
                <a16:creationId xmlns:a16="http://schemas.microsoft.com/office/drawing/2014/main" id="{6373F34B-67A5-4F67-9922-B803C22B6CC6}"/>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6811694" y="2318494"/>
            <a:ext cx="612708" cy="612708"/>
          </a:xfrm>
          <a:prstGeom prst="rect">
            <a:avLst/>
          </a:prstGeom>
        </p:spPr>
      </p:pic>
      <p:pic>
        <p:nvPicPr>
          <p:cNvPr id="56" name="Graphic 55" descr="Box">
            <a:extLst>
              <a:ext uri="{FF2B5EF4-FFF2-40B4-BE49-F238E27FC236}">
                <a16:creationId xmlns:a16="http://schemas.microsoft.com/office/drawing/2014/main" id="{1838E138-174A-41A8-84C0-1C4BAB7AF091}"/>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6726116" y="2672641"/>
            <a:ext cx="612708" cy="612708"/>
          </a:xfrm>
          <a:prstGeom prst="rect">
            <a:avLst/>
          </a:prstGeom>
        </p:spPr>
      </p:pic>
      <p:pic>
        <p:nvPicPr>
          <p:cNvPr id="57" name="Graphic 56" descr="Box">
            <a:extLst>
              <a:ext uri="{FF2B5EF4-FFF2-40B4-BE49-F238E27FC236}">
                <a16:creationId xmlns:a16="http://schemas.microsoft.com/office/drawing/2014/main" id="{D217B1D3-A5EA-4A05-8BD0-CFEBD32E7FBD}"/>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6091253" y="2260045"/>
            <a:ext cx="612708" cy="612708"/>
          </a:xfrm>
          <a:prstGeom prst="rect">
            <a:avLst/>
          </a:prstGeom>
        </p:spPr>
      </p:pic>
      <p:pic>
        <p:nvPicPr>
          <p:cNvPr id="58" name="Graphic 57" descr="Box">
            <a:extLst>
              <a:ext uri="{FF2B5EF4-FFF2-40B4-BE49-F238E27FC236}">
                <a16:creationId xmlns:a16="http://schemas.microsoft.com/office/drawing/2014/main" id="{D80F94C9-4704-4E0D-B190-EE4F8DBF2FEE}"/>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6202733" y="2672641"/>
            <a:ext cx="612708" cy="612708"/>
          </a:xfrm>
          <a:prstGeom prst="rect">
            <a:avLst/>
          </a:prstGeom>
        </p:spPr>
      </p:pic>
      <p:pic>
        <p:nvPicPr>
          <p:cNvPr id="59" name="Graphic 58" descr="Box">
            <a:extLst>
              <a:ext uri="{FF2B5EF4-FFF2-40B4-BE49-F238E27FC236}">
                <a16:creationId xmlns:a16="http://schemas.microsoft.com/office/drawing/2014/main" id="{84AD1EA4-1D58-4601-9541-2FCC5CA7C265}"/>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5522917" y="2686020"/>
            <a:ext cx="612708" cy="612708"/>
          </a:xfrm>
          <a:prstGeom prst="rect">
            <a:avLst/>
          </a:prstGeom>
        </p:spPr>
      </p:pic>
      <p:pic>
        <p:nvPicPr>
          <p:cNvPr id="60" name="Graphic 59" descr="Box">
            <a:extLst>
              <a:ext uri="{FF2B5EF4-FFF2-40B4-BE49-F238E27FC236}">
                <a16:creationId xmlns:a16="http://schemas.microsoft.com/office/drawing/2014/main" id="{7F3C3134-4305-4418-840C-6476E3FACDF5}"/>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7641431" y="2336332"/>
            <a:ext cx="612708" cy="612708"/>
          </a:xfrm>
          <a:prstGeom prst="rect">
            <a:avLst/>
          </a:prstGeom>
        </p:spPr>
      </p:pic>
      <p:pic>
        <p:nvPicPr>
          <p:cNvPr id="61" name="Graphic 60" descr="Box">
            <a:extLst>
              <a:ext uri="{FF2B5EF4-FFF2-40B4-BE49-F238E27FC236}">
                <a16:creationId xmlns:a16="http://schemas.microsoft.com/office/drawing/2014/main" id="{F98A88B5-FD67-441B-A353-9003AD391999}"/>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7270801" y="2540680"/>
            <a:ext cx="612708" cy="612708"/>
          </a:xfrm>
          <a:prstGeom prst="rect">
            <a:avLst/>
          </a:prstGeom>
        </p:spPr>
      </p:pic>
      <p:pic>
        <p:nvPicPr>
          <p:cNvPr id="62" name="Graphic 61" descr="Box">
            <a:extLst>
              <a:ext uri="{FF2B5EF4-FFF2-40B4-BE49-F238E27FC236}">
                <a16:creationId xmlns:a16="http://schemas.microsoft.com/office/drawing/2014/main" id="{78E29703-565F-4280-A239-9ECD86911D0B}"/>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7654242" y="2657832"/>
            <a:ext cx="612708" cy="612708"/>
          </a:xfrm>
          <a:prstGeom prst="rect">
            <a:avLst/>
          </a:prstGeom>
        </p:spPr>
      </p:pic>
      <p:pic>
        <p:nvPicPr>
          <p:cNvPr id="63" name="Graphic 62" descr="Box">
            <a:extLst>
              <a:ext uri="{FF2B5EF4-FFF2-40B4-BE49-F238E27FC236}">
                <a16:creationId xmlns:a16="http://schemas.microsoft.com/office/drawing/2014/main" id="{6127F254-60C7-4781-B969-E330777B993F}"/>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8195926" y="2065486"/>
            <a:ext cx="612708" cy="612708"/>
          </a:xfrm>
          <a:prstGeom prst="rect">
            <a:avLst/>
          </a:prstGeom>
        </p:spPr>
      </p:pic>
      <p:pic>
        <p:nvPicPr>
          <p:cNvPr id="64" name="Graphic 63" descr="Box">
            <a:extLst>
              <a:ext uri="{FF2B5EF4-FFF2-40B4-BE49-F238E27FC236}">
                <a16:creationId xmlns:a16="http://schemas.microsoft.com/office/drawing/2014/main" id="{DFA63CDF-766A-40DB-AC96-8E77454E7F4E}"/>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8331226" y="2306977"/>
            <a:ext cx="612708" cy="612708"/>
          </a:xfrm>
          <a:prstGeom prst="rect">
            <a:avLst/>
          </a:prstGeom>
        </p:spPr>
      </p:pic>
      <p:pic>
        <p:nvPicPr>
          <p:cNvPr id="65" name="Graphic 64" descr="Box">
            <a:extLst>
              <a:ext uri="{FF2B5EF4-FFF2-40B4-BE49-F238E27FC236}">
                <a16:creationId xmlns:a16="http://schemas.microsoft.com/office/drawing/2014/main" id="{FAFBB785-8113-4950-86F3-7C5F069DB995}"/>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8285079" y="2571458"/>
            <a:ext cx="612708" cy="612708"/>
          </a:xfrm>
          <a:prstGeom prst="rect">
            <a:avLst/>
          </a:prstGeom>
        </p:spPr>
      </p:pic>
      <p:pic>
        <p:nvPicPr>
          <p:cNvPr id="66" name="Graphic 65" descr="Box">
            <a:extLst>
              <a:ext uri="{FF2B5EF4-FFF2-40B4-BE49-F238E27FC236}">
                <a16:creationId xmlns:a16="http://schemas.microsoft.com/office/drawing/2014/main" id="{0D2E1F10-23D6-4C68-B085-5C0C626B2335}"/>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8377373" y="2784823"/>
            <a:ext cx="612708" cy="612708"/>
          </a:xfrm>
          <a:prstGeom prst="rect">
            <a:avLst/>
          </a:prstGeom>
        </p:spPr>
      </p:pic>
      <p:pic>
        <p:nvPicPr>
          <p:cNvPr id="67" name="Graphic 66" descr="Box">
            <a:extLst>
              <a:ext uri="{FF2B5EF4-FFF2-40B4-BE49-F238E27FC236}">
                <a16:creationId xmlns:a16="http://schemas.microsoft.com/office/drawing/2014/main" id="{2D78A742-FA2E-45CC-A9B5-81A7D4FC92A9}"/>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8178481" y="2982229"/>
            <a:ext cx="612708" cy="612708"/>
          </a:xfrm>
          <a:prstGeom prst="rect">
            <a:avLst/>
          </a:prstGeom>
        </p:spPr>
      </p:pic>
    </p:spTree>
    <p:extLst>
      <p:ext uri="{BB962C8B-B14F-4D97-AF65-F5344CB8AC3E}">
        <p14:creationId xmlns:p14="http://schemas.microsoft.com/office/powerpoint/2010/main" val="287746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p:nvPr>
        </p:nvSpPr>
        <p:spPr>
          <a:xfrm>
            <a:off x="457200" y="167951"/>
            <a:ext cx="8229600" cy="1143000"/>
          </a:xfrm>
        </p:spPr>
        <p:txBody>
          <a:bodyPr/>
          <a:lstStyle/>
          <a:p>
            <a:r>
              <a:rPr lang="en-US" altLang="en-US" dirty="0"/>
              <a:t>Increasing opportunity cost</a:t>
            </a:r>
          </a:p>
        </p:txBody>
      </p:sp>
      <p:pic>
        <p:nvPicPr>
          <p:cNvPr id="8" name="Graphic 7" descr="Factory">
            <a:extLst>
              <a:ext uri="{FF2B5EF4-FFF2-40B4-BE49-F238E27FC236}">
                <a16:creationId xmlns:a16="http://schemas.microsoft.com/office/drawing/2014/main" id="{201F945F-C2F4-4A8F-8D16-53B1816C81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7373" y="2971800"/>
            <a:ext cx="2057400" cy="2057400"/>
          </a:xfrm>
          <a:prstGeom prst="rect">
            <a:avLst/>
          </a:prstGeom>
        </p:spPr>
      </p:pic>
      <p:pic>
        <p:nvPicPr>
          <p:cNvPr id="9" name="Graphic 8" descr="Factory">
            <a:extLst>
              <a:ext uri="{FF2B5EF4-FFF2-40B4-BE49-F238E27FC236}">
                <a16:creationId xmlns:a16="http://schemas.microsoft.com/office/drawing/2014/main" id="{DDC20E2D-0E38-4952-93B4-7DF9DB41955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3400" y="2971800"/>
            <a:ext cx="2057400" cy="2057400"/>
          </a:xfrm>
          <a:prstGeom prst="rect">
            <a:avLst/>
          </a:prstGeom>
        </p:spPr>
      </p:pic>
      <p:pic>
        <p:nvPicPr>
          <p:cNvPr id="31" name="Graphic 30" descr="Man">
            <a:extLst>
              <a:ext uri="{FF2B5EF4-FFF2-40B4-BE49-F238E27FC236}">
                <a16:creationId xmlns:a16="http://schemas.microsoft.com/office/drawing/2014/main" id="{E221CA35-080D-4A44-B15A-00A6AC64307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86792" y="4953000"/>
            <a:ext cx="685800" cy="685800"/>
          </a:xfrm>
          <a:prstGeom prst="rect">
            <a:avLst/>
          </a:prstGeom>
        </p:spPr>
      </p:pic>
      <p:pic>
        <p:nvPicPr>
          <p:cNvPr id="32" name="Graphic 31" descr="Man">
            <a:extLst>
              <a:ext uri="{FF2B5EF4-FFF2-40B4-BE49-F238E27FC236}">
                <a16:creationId xmlns:a16="http://schemas.microsoft.com/office/drawing/2014/main" id="{11A8C961-3E00-4691-BD52-F3E9492F04B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677247" y="4953000"/>
            <a:ext cx="685800" cy="685800"/>
          </a:xfrm>
          <a:prstGeom prst="rect">
            <a:avLst/>
          </a:prstGeom>
        </p:spPr>
      </p:pic>
      <p:pic>
        <p:nvPicPr>
          <p:cNvPr id="33" name="Graphic 32" descr="Man">
            <a:extLst>
              <a:ext uri="{FF2B5EF4-FFF2-40B4-BE49-F238E27FC236}">
                <a16:creationId xmlns:a16="http://schemas.microsoft.com/office/drawing/2014/main" id="{CB11FAEE-8901-4935-A16E-782145A96DE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496337" y="4953000"/>
            <a:ext cx="685800" cy="685800"/>
          </a:xfrm>
          <a:prstGeom prst="rect">
            <a:avLst/>
          </a:prstGeom>
        </p:spPr>
      </p:pic>
      <p:pic>
        <p:nvPicPr>
          <p:cNvPr id="34" name="Graphic 33" descr="Man">
            <a:extLst>
              <a:ext uri="{FF2B5EF4-FFF2-40B4-BE49-F238E27FC236}">
                <a16:creationId xmlns:a16="http://schemas.microsoft.com/office/drawing/2014/main" id="{9E22D4EF-B80F-4689-9795-0B73F2E36C4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67700" y="4953000"/>
            <a:ext cx="685800" cy="685800"/>
          </a:xfrm>
          <a:prstGeom prst="rect">
            <a:avLst/>
          </a:prstGeom>
        </p:spPr>
      </p:pic>
      <p:pic>
        <p:nvPicPr>
          <p:cNvPr id="35" name="Graphic 34" descr="Man">
            <a:extLst>
              <a:ext uri="{FF2B5EF4-FFF2-40B4-BE49-F238E27FC236}">
                <a16:creationId xmlns:a16="http://schemas.microsoft.com/office/drawing/2014/main" id="{ACF46239-3811-4BA0-A7A2-528AE2E1B91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03628" y="4953000"/>
            <a:ext cx="685800" cy="685800"/>
          </a:xfrm>
          <a:prstGeom prst="rect">
            <a:avLst/>
          </a:prstGeom>
        </p:spPr>
      </p:pic>
      <p:grpSp>
        <p:nvGrpSpPr>
          <p:cNvPr id="36" name="Group 35">
            <a:extLst>
              <a:ext uri="{FF2B5EF4-FFF2-40B4-BE49-F238E27FC236}">
                <a16:creationId xmlns:a16="http://schemas.microsoft.com/office/drawing/2014/main" id="{BEC1DE44-7811-4A07-A0D2-145A8C523D95}"/>
              </a:ext>
            </a:extLst>
          </p:cNvPr>
          <p:cNvGrpSpPr>
            <a:grpSpLocks noChangeAspect="1"/>
          </p:cNvGrpSpPr>
          <p:nvPr/>
        </p:nvGrpSpPr>
        <p:grpSpPr>
          <a:xfrm>
            <a:off x="7144039" y="6014005"/>
            <a:ext cx="587660" cy="514350"/>
            <a:chOff x="3743520" y="5208814"/>
            <a:chExt cx="1361880" cy="1191986"/>
          </a:xfrm>
        </p:grpSpPr>
        <p:pic>
          <p:nvPicPr>
            <p:cNvPr id="37" name="Graphic 36" descr="Fir tree">
              <a:extLst>
                <a:ext uri="{FF2B5EF4-FFF2-40B4-BE49-F238E27FC236}">
                  <a16:creationId xmlns:a16="http://schemas.microsoft.com/office/drawing/2014/main" id="{A5E721E6-08F3-4FA6-A926-A76AC76F6563}"/>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86200" y="5208814"/>
              <a:ext cx="914400" cy="914400"/>
            </a:xfrm>
            <a:prstGeom prst="rect">
              <a:avLst/>
            </a:prstGeom>
          </p:spPr>
        </p:pic>
        <p:pic>
          <p:nvPicPr>
            <p:cNvPr id="38" name="Graphic 37" descr="Gears">
              <a:extLst>
                <a:ext uri="{FF2B5EF4-FFF2-40B4-BE49-F238E27FC236}">
                  <a16:creationId xmlns:a16="http://schemas.microsoft.com/office/drawing/2014/main" id="{B6D400B2-3FA3-4295-AE77-5E7DBD910672}"/>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191000" y="5486400"/>
              <a:ext cx="914400" cy="914400"/>
            </a:xfrm>
            <a:prstGeom prst="rect">
              <a:avLst/>
            </a:prstGeom>
          </p:spPr>
        </p:pic>
        <p:pic>
          <p:nvPicPr>
            <p:cNvPr id="39" name="Graphic 38" descr="Water">
              <a:extLst>
                <a:ext uri="{FF2B5EF4-FFF2-40B4-BE49-F238E27FC236}">
                  <a16:creationId xmlns:a16="http://schemas.microsoft.com/office/drawing/2014/main" id="{E353E9B0-1918-4956-A436-C8F9E26CB018}"/>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743520" y="5716556"/>
              <a:ext cx="590160" cy="590160"/>
            </a:xfrm>
            <a:prstGeom prst="rect">
              <a:avLst/>
            </a:prstGeom>
          </p:spPr>
        </p:pic>
      </p:grpSp>
      <p:grpSp>
        <p:nvGrpSpPr>
          <p:cNvPr id="40" name="Group 39">
            <a:extLst>
              <a:ext uri="{FF2B5EF4-FFF2-40B4-BE49-F238E27FC236}">
                <a16:creationId xmlns:a16="http://schemas.microsoft.com/office/drawing/2014/main" id="{68E072BD-5DE1-49D6-AD73-D1588682021A}"/>
              </a:ext>
            </a:extLst>
          </p:cNvPr>
          <p:cNvGrpSpPr>
            <a:grpSpLocks noChangeAspect="1"/>
          </p:cNvGrpSpPr>
          <p:nvPr/>
        </p:nvGrpSpPr>
        <p:grpSpPr>
          <a:xfrm>
            <a:off x="7753543" y="6014005"/>
            <a:ext cx="587660" cy="514350"/>
            <a:chOff x="3743520" y="5208814"/>
            <a:chExt cx="1361880" cy="1191986"/>
          </a:xfrm>
          <a:solidFill>
            <a:srgbClr val="FF0000">
              <a:alpha val="30000"/>
            </a:srgbClr>
          </a:solidFill>
        </p:grpSpPr>
        <p:pic>
          <p:nvPicPr>
            <p:cNvPr id="41" name="Graphic 40" descr="Fir tree">
              <a:extLst>
                <a:ext uri="{FF2B5EF4-FFF2-40B4-BE49-F238E27FC236}">
                  <a16:creationId xmlns:a16="http://schemas.microsoft.com/office/drawing/2014/main" id="{A7585986-A70B-4BDD-A9C5-5EFE1E13A697}"/>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886200" y="5208814"/>
              <a:ext cx="914400" cy="914400"/>
            </a:xfrm>
            <a:prstGeom prst="rect">
              <a:avLst/>
            </a:prstGeom>
          </p:spPr>
        </p:pic>
        <p:pic>
          <p:nvPicPr>
            <p:cNvPr id="42" name="Graphic 41" descr="Gears">
              <a:extLst>
                <a:ext uri="{FF2B5EF4-FFF2-40B4-BE49-F238E27FC236}">
                  <a16:creationId xmlns:a16="http://schemas.microsoft.com/office/drawing/2014/main" id="{82B7A4FF-4015-4294-A5F3-D1719B1DB2D6}"/>
                </a:ext>
              </a:extLst>
            </p:cNvPr>
            <p:cNvPicPr>
              <a:picLocks noChangeAspect="1"/>
            </p:cNvPicPr>
            <p:nvPr/>
          </p:nvPicPr>
          <p:blipFill>
            <a:blip r:embed="rId24" cstate="print">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4191000" y="5486400"/>
              <a:ext cx="914400" cy="914400"/>
            </a:xfrm>
            <a:prstGeom prst="rect">
              <a:avLst/>
            </a:prstGeom>
          </p:spPr>
        </p:pic>
        <p:pic>
          <p:nvPicPr>
            <p:cNvPr id="43" name="Graphic 42" descr="Water">
              <a:extLst>
                <a:ext uri="{FF2B5EF4-FFF2-40B4-BE49-F238E27FC236}">
                  <a16:creationId xmlns:a16="http://schemas.microsoft.com/office/drawing/2014/main" id="{7B44E5B6-32D2-4AE2-BFD2-D8241A64A465}"/>
                </a:ext>
              </a:extLst>
            </p:cNvPr>
            <p:cNvPicPr>
              <a:picLocks noChangeAspect="1"/>
            </p:cNvPicPr>
            <p:nvPr/>
          </p:nvPicPr>
          <p:blipFill>
            <a:blip r:embed="rId26" cstate="print">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743520" y="5716556"/>
              <a:ext cx="590160" cy="590160"/>
            </a:xfrm>
            <a:prstGeom prst="rect">
              <a:avLst/>
            </a:prstGeom>
          </p:spPr>
        </p:pic>
      </p:grpSp>
      <p:grpSp>
        <p:nvGrpSpPr>
          <p:cNvPr id="44" name="Group 43">
            <a:extLst>
              <a:ext uri="{FF2B5EF4-FFF2-40B4-BE49-F238E27FC236}">
                <a16:creationId xmlns:a16="http://schemas.microsoft.com/office/drawing/2014/main" id="{CF1ECC68-2692-4DCF-8A0F-D70CB8BFF4FE}"/>
              </a:ext>
            </a:extLst>
          </p:cNvPr>
          <p:cNvGrpSpPr>
            <a:grpSpLocks noChangeAspect="1"/>
          </p:cNvGrpSpPr>
          <p:nvPr/>
        </p:nvGrpSpPr>
        <p:grpSpPr>
          <a:xfrm>
            <a:off x="8363047" y="6014005"/>
            <a:ext cx="587660" cy="514350"/>
            <a:chOff x="3743520" y="5208814"/>
            <a:chExt cx="1361880" cy="1191986"/>
          </a:xfrm>
          <a:solidFill>
            <a:srgbClr val="FF0000"/>
          </a:solidFill>
        </p:grpSpPr>
        <p:pic>
          <p:nvPicPr>
            <p:cNvPr id="45" name="Graphic 44" descr="Fir tree">
              <a:extLst>
                <a:ext uri="{FF2B5EF4-FFF2-40B4-BE49-F238E27FC236}">
                  <a16:creationId xmlns:a16="http://schemas.microsoft.com/office/drawing/2014/main" id="{9B0612DB-127C-4571-963A-C0847C1FF080}"/>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3886200" y="5208814"/>
              <a:ext cx="914400" cy="914400"/>
            </a:xfrm>
            <a:prstGeom prst="rect">
              <a:avLst/>
            </a:prstGeom>
          </p:spPr>
        </p:pic>
        <p:pic>
          <p:nvPicPr>
            <p:cNvPr id="46" name="Graphic 45" descr="Gears">
              <a:extLst>
                <a:ext uri="{FF2B5EF4-FFF2-40B4-BE49-F238E27FC236}">
                  <a16:creationId xmlns:a16="http://schemas.microsoft.com/office/drawing/2014/main" id="{842D5E95-6DFB-42C2-BAD9-DDDDD5F5D1F4}"/>
                </a:ext>
              </a:extLst>
            </p:cNvPr>
            <p:cNvPicPr>
              <a:picLocks noChangeAspect="1"/>
            </p:cNvPicPr>
            <p:nvPr/>
          </p:nvPicPr>
          <p:blipFill>
            <a:blip r:embed="rId30" cstate="print">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4191000" y="5486400"/>
              <a:ext cx="914400" cy="914400"/>
            </a:xfrm>
            <a:prstGeom prst="rect">
              <a:avLst/>
            </a:prstGeom>
          </p:spPr>
        </p:pic>
        <p:pic>
          <p:nvPicPr>
            <p:cNvPr id="47" name="Graphic 46" descr="Water">
              <a:extLst>
                <a:ext uri="{FF2B5EF4-FFF2-40B4-BE49-F238E27FC236}">
                  <a16:creationId xmlns:a16="http://schemas.microsoft.com/office/drawing/2014/main" id="{1DB6E075-9DF4-4B43-954E-85E873E5E1D7}"/>
                </a:ext>
              </a:extLst>
            </p:cNvPr>
            <p:cNvPicPr>
              <a:picLocks noChangeAspect="1"/>
            </p:cNvPicPr>
            <p:nvPr/>
          </p:nvPicPr>
          <p:blipFill>
            <a:blip r:embed="rId32" cstate="print">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43520" y="5716556"/>
              <a:ext cx="590160" cy="590160"/>
            </a:xfrm>
            <a:prstGeom prst="rect">
              <a:avLst/>
            </a:prstGeom>
          </p:spPr>
        </p:pic>
      </p:grpSp>
      <p:grpSp>
        <p:nvGrpSpPr>
          <p:cNvPr id="48" name="Group 47">
            <a:extLst>
              <a:ext uri="{FF2B5EF4-FFF2-40B4-BE49-F238E27FC236}">
                <a16:creationId xmlns:a16="http://schemas.microsoft.com/office/drawing/2014/main" id="{A2E92CDB-5AB2-417F-98E6-C5DD5A1FCE66}"/>
              </a:ext>
            </a:extLst>
          </p:cNvPr>
          <p:cNvGrpSpPr>
            <a:grpSpLocks noChangeAspect="1"/>
          </p:cNvGrpSpPr>
          <p:nvPr/>
        </p:nvGrpSpPr>
        <p:grpSpPr>
          <a:xfrm>
            <a:off x="723559" y="6014005"/>
            <a:ext cx="586878" cy="513665"/>
            <a:chOff x="3743520" y="5208814"/>
            <a:chExt cx="1361880" cy="1191986"/>
          </a:xfrm>
          <a:solidFill>
            <a:srgbClr val="0070C0"/>
          </a:solidFill>
        </p:grpSpPr>
        <p:pic>
          <p:nvPicPr>
            <p:cNvPr id="49" name="Graphic 48" descr="Fir tree">
              <a:extLst>
                <a:ext uri="{FF2B5EF4-FFF2-40B4-BE49-F238E27FC236}">
                  <a16:creationId xmlns:a16="http://schemas.microsoft.com/office/drawing/2014/main" id="{8C0D0F09-BEB2-4243-B86D-47608A1AB098}"/>
                </a:ext>
              </a:extLst>
            </p:cNvPr>
            <p:cNvPicPr>
              <a:picLocks noChangeAspect="1"/>
            </p:cNvPicPr>
            <p:nvPr/>
          </p:nvPicPr>
          <p:blipFill>
            <a:blip r:embed="rId34" cstate="print">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3886200" y="5208814"/>
              <a:ext cx="914400" cy="914400"/>
            </a:xfrm>
            <a:prstGeom prst="rect">
              <a:avLst/>
            </a:prstGeom>
          </p:spPr>
        </p:pic>
        <p:pic>
          <p:nvPicPr>
            <p:cNvPr id="50" name="Graphic 49" descr="Gears">
              <a:extLst>
                <a:ext uri="{FF2B5EF4-FFF2-40B4-BE49-F238E27FC236}">
                  <a16:creationId xmlns:a16="http://schemas.microsoft.com/office/drawing/2014/main" id="{6254FFC2-A934-48EF-BED5-97D0E6910B2F}"/>
                </a:ext>
              </a:extLst>
            </p:cNvPr>
            <p:cNvPicPr>
              <a:picLocks noChangeAspect="1"/>
            </p:cNvPicPr>
            <p:nvPr/>
          </p:nvPicPr>
          <p:blipFill>
            <a:blip r:embed="rId36" cstate="print">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4191000" y="5486400"/>
              <a:ext cx="914400" cy="914400"/>
            </a:xfrm>
            <a:prstGeom prst="rect">
              <a:avLst/>
            </a:prstGeom>
          </p:spPr>
        </p:pic>
        <p:pic>
          <p:nvPicPr>
            <p:cNvPr id="51" name="Graphic 50" descr="Water">
              <a:extLst>
                <a:ext uri="{FF2B5EF4-FFF2-40B4-BE49-F238E27FC236}">
                  <a16:creationId xmlns:a16="http://schemas.microsoft.com/office/drawing/2014/main" id="{028D794C-7DF3-4B73-AF74-A1C4679C6D3C}"/>
                </a:ext>
              </a:extLst>
            </p:cNvPr>
            <p:cNvPicPr>
              <a:picLocks noChangeAspect="1"/>
            </p:cNvPicPr>
            <p:nvPr/>
          </p:nvPicPr>
          <p:blipFill>
            <a:blip r:embed="rId38" cstate="print">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3743520" y="5716556"/>
              <a:ext cx="590160" cy="590160"/>
            </a:xfrm>
            <a:prstGeom prst="rect">
              <a:avLst/>
            </a:prstGeom>
          </p:spPr>
        </p:pic>
      </p:grpSp>
      <p:grpSp>
        <p:nvGrpSpPr>
          <p:cNvPr id="52" name="Group 51">
            <a:extLst>
              <a:ext uri="{FF2B5EF4-FFF2-40B4-BE49-F238E27FC236}">
                <a16:creationId xmlns:a16="http://schemas.microsoft.com/office/drawing/2014/main" id="{0E89235E-BF3B-4734-95CB-33C17A21A75F}"/>
              </a:ext>
            </a:extLst>
          </p:cNvPr>
          <p:cNvGrpSpPr>
            <a:grpSpLocks noChangeAspect="1"/>
          </p:cNvGrpSpPr>
          <p:nvPr/>
        </p:nvGrpSpPr>
        <p:grpSpPr>
          <a:xfrm>
            <a:off x="6534535" y="6014005"/>
            <a:ext cx="587660" cy="514350"/>
            <a:chOff x="3743520" y="5208814"/>
            <a:chExt cx="1361880" cy="1191986"/>
          </a:xfrm>
          <a:solidFill>
            <a:srgbClr val="0070C0">
              <a:alpha val="42000"/>
            </a:srgbClr>
          </a:solidFill>
        </p:grpSpPr>
        <p:pic>
          <p:nvPicPr>
            <p:cNvPr id="53" name="Graphic 52" descr="Fir tree">
              <a:extLst>
                <a:ext uri="{FF2B5EF4-FFF2-40B4-BE49-F238E27FC236}">
                  <a16:creationId xmlns:a16="http://schemas.microsoft.com/office/drawing/2014/main" id="{B67BB795-CA47-4BB9-9A01-C49569A3962F}"/>
                </a:ext>
              </a:extLst>
            </p:cNvPr>
            <p:cNvPicPr>
              <a:picLocks noChangeAspect="1"/>
            </p:cNvPicPr>
            <p:nvPr/>
          </p:nvPicPr>
          <p:blipFill>
            <a:blip r:embed="rId40" cstate="print">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3886200" y="5208814"/>
              <a:ext cx="914400" cy="914400"/>
            </a:xfrm>
            <a:prstGeom prst="rect">
              <a:avLst/>
            </a:prstGeom>
          </p:spPr>
        </p:pic>
        <p:pic>
          <p:nvPicPr>
            <p:cNvPr id="54" name="Graphic 53" descr="Gears">
              <a:extLst>
                <a:ext uri="{FF2B5EF4-FFF2-40B4-BE49-F238E27FC236}">
                  <a16:creationId xmlns:a16="http://schemas.microsoft.com/office/drawing/2014/main" id="{86722F31-4530-4019-B22E-6CB54EF80800}"/>
                </a:ext>
              </a:extLst>
            </p:cNvPr>
            <p:cNvPicPr>
              <a:picLocks noChangeAspect="1"/>
            </p:cNvPicPr>
            <p:nvPr/>
          </p:nvPicPr>
          <p:blipFill>
            <a:blip r:embed="rId42" cstate="print">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4191000" y="5486400"/>
              <a:ext cx="914400" cy="914400"/>
            </a:xfrm>
            <a:prstGeom prst="rect">
              <a:avLst/>
            </a:prstGeom>
          </p:spPr>
        </p:pic>
        <p:pic>
          <p:nvPicPr>
            <p:cNvPr id="55" name="Graphic 54" descr="Water">
              <a:extLst>
                <a:ext uri="{FF2B5EF4-FFF2-40B4-BE49-F238E27FC236}">
                  <a16:creationId xmlns:a16="http://schemas.microsoft.com/office/drawing/2014/main" id="{1E9BA8D8-26A3-4A89-98D9-1E2967D7F859}"/>
                </a:ext>
              </a:extLst>
            </p:cNvPr>
            <p:cNvPicPr>
              <a:picLocks noChangeAspect="1"/>
            </p:cNvPicPr>
            <p:nvPr/>
          </p:nvPicPr>
          <p:blipFill>
            <a:blip r:embed="rId44" cstate="print">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3743520" y="5716556"/>
              <a:ext cx="590160" cy="590160"/>
            </a:xfrm>
            <a:prstGeom prst="rect">
              <a:avLst/>
            </a:prstGeom>
          </p:spPr>
        </p:pic>
      </p:grpSp>
      <p:pic>
        <p:nvPicPr>
          <p:cNvPr id="30" name="Graphic 29" descr="Box">
            <a:extLst>
              <a:ext uri="{FF2B5EF4-FFF2-40B4-BE49-F238E27FC236}">
                <a16:creationId xmlns:a16="http://schemas.microsoft.com/office/drawing/2014/main" id="{6373F34B-67A5-4F67-9922-B803C22B6CC6}"/>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6811694" y="2318494"/>
            <a:ext cx="612708" cy="612708"/>
          </a:xfrm>
          <a:prstGeom prst="rect">
            <a:avLst/>
          </a:prstGeom>
        </p:spPr>
      </p:pic>
      <p:pic>
        <p:nvPicPr>
          <p:cNvPr id="56" name="Graphic 55" descr="Box">
            <a:extLst>
              <a:ext uri="{FF2B5EF4-FFF2-40B4-BE49-F238E27FC236}">
                <a16:creationId xmlns:a16="http://schemas.microsoft.com/office/drawing/2014/main" id="{1838E138-174A-41A8-84C0-1C4BAB7AF091}"/>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6726116" y="2672641"/>
            <a:ext cx="612708" cy="612708"/>
          </a:xfrm>
          <a:prstGeom prst="rect">
            <a:avLst/>
          </a:prstGeom>
        </p:spPr>
      </p:pic>
      <p:pic>
        <p:nvPicPr>
          <p:cNvPr id="57" name="Graphic 56" descr="Box">
            <a:extLst>
              <a:ext uri="{FF2B5EF4-FFF2-40B4-BE49-F238E27FC236}">
                <a16:creationId xmlns:a16="http://schemas.microsoft.com/office/drawing/2014/main" id="{D217B1D3-A5EA-4A05-8BD0-CFEBD32E7FBD}"/>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6091253" y="2260045"/>
            <a:ext cx="612708" cy="612708"/>
          </a:xfrm>
          <a:prstGeom prst="rect">
            <a:avLst/>
          </a:prstGeom>
        </p:spPr>
      </p:pic>
      <p:pic>
        <p:nvPicPr>
          <p:cNvPr id="58" name="Graphic 57" descr="Box">
            <a:extLst>
              <a:ext uri="{FF2B5EF4-FFF2-40B4-BE49-F238E27FC236}">
                <a16:creationId xmlns:a16="http://schemas.microsoft.com/office/drawing/2014/main" id="{D80F94C9-4704-4E0D-B190-EE4F8DBF2FEE}"/>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6202733" y="2672641"/>
            <a:ext cx="612708" cy="612708"/>
          </a:xfrm>
          <a:prstGeom prst="rect">
            <a:avLst/>
          </a:prstGeom>
        </p:spPr>
      </p:pic>
      <p:pic>
        <p:nvPicPr>
          <p:cNvPr id="59" name="Graphic 58" descr="Box">
            <a:extLst>
              <a:ext uri="{FF2B5EF4-FFF2-40B4-BE49-F238E27FC236}">
                <a16:creationId xmlns:a16="http://schemas.microsoft.com/office/drawing/2014/main" id="{84AD1EA4-1D58-4601-9541-2FCC5CA7C265}"/>
              </a:ext>
            </a:extLst>
          </p:cNvPr>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526232" y="1761597"/>
            <a:ext cx="612708" cy="612708"/>
          </a:xfrm>
          <a:prstGeom prst="rect">
            <a:avLst/>
          </a:prstGeom>
        </p:spPr>
      </p:pic>
      <p:pic>
        <p:nvPicPr>
          <p:cNvPr id="60" name="Graphic 59" descr="Box">
            <a:extLst>
              <a:ext uri="{FF2B5EF4-FFF2-40B4-BE49-F238E27FC236}">
                <a16:creationId xmlns:a16="http://schemas.microsoft.com/office/drawing/2014/main" id="{7F3C3134-4305-4418-840C-6476E3FACDF5}"/>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7641431" y="2336332"/>
            <a:ext cx="612708" cy="612708"/>
          </a:xfrm>
          <a:prstGeom prst="rect">
            <a:avLst/>
          </a:prstGeom>
        </p:spPr>
      </p:pic>
      <p:pic>
        <p:nvPicPr>
          <p:cNvPr id="61" name="Graphic 60" descr="Box">
            <a:extLst>
              <a:ext uri="{FF2B5EF4-FFF2-40B4-BE49-F238E27FC236}">
                <a16:creationId xmlns:a16="http://schemas.microsoft.com/office/drawing/2014/main" id="{F98A88B5-FD67-441B-A353-9003AD391999}"/>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7270801" y="2540680"/>
            <a:ext cx="612708" cy="612708"/>
          </a:xfrm>
          <a:prstGeom prst="rect">
            <a:avLst/>
          </a:prstGeom>
        </p:spPr>
      </p:pic>
      <p:pic>
        <p:nvPicPr>
          <p:cNvPr id="62" name="Graphic 61" descr="Box">
            <a:extLst>
              <a:ext uri="{FF2B5EF4-FFF2-40B4-BE49-F238E27FC236}">
                <a16:creationId xmlns:a16="http://schemas.microsoft.com/office/drawing/2014/main" id="{78E29703-565F-4280-A239-9ECD86911D0B}"/>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7654242" y="2657832"/>
            <a:ext cx="612708" cy="612708"/>
          </a:xfrm>
          <a:prstGeom prst="rect">
            <a:avLst/>
          </a:prstGeom>
        </p:spPr>
      </p:pic>
      <p:pic>
        <p:nvPicPr>
          <p:cNvPr id="63" name="Graphic 62" descr="Box">
            <a:extLst>
              <a:ext uri="{FF2B5EF4-FFF2-40B4-BE49-F238E27FC236}">
                <a16:creationId xmlns:a16="http://schemas.microsoft.com/office/drawing/2014/main" id="{6127F254-60C7-4781-B969-E330777B993F}"/>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8195926" y="2065486"/>
            <a:ext cx="612708" cy="612708"/>
          </a:xfrm>
          <a:prstGeom prst="rect">
            <a:avLst/>
          </a:prstGeom>
        </p:spPr>
      </p:pic>
      <p:pic>
        <p:nvPicPr>
          <p:cNvPr id="64" name="Graphic 63" descr="Box">
            <a:extLst>
              <a:ext uri="{FF2B5EF4-FFF2-40B4-BE49-F238E27FC236}">
                <a16:creationId xmlns:a16="http://schemas.microsoft.com/office/drawing/2014/main" id="{DFA63CDF-766A-40DB-AC96-8E77454E7F4E}"/>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8331226" y="2306977"/>
            <a:ext cx="612708" cy="612708"/>
          </a:xfrm>
          <a:prstGeom prst="rect">
            <a:avLst/>
          </a:prstGeom>
        </p:spPr>
      </p:pic>
      <p:pic>
        <p:nvPicPr>
          <p:cNvPr id="65" name="Graphic 64" descr="Box">
            <a:extLst>
              <a:ext uri="{FF2B5EF4-FFF2-40B4-BE49-F238E27FC236}">
                <a16:creationId xmlns:a16="http://schemas.microsoft.com/office/drawing/2014/main" id="{FAFBB785-8113-4950-86F3-7C5F069DB995}"/>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8285079" y="2571458"/>
            <a:ext cx="612708" cy="612708"/>
          </a:xfrm>
          <a:prstGeom prst="rect">
            <a:avLst/>
          </a:prstGeom>
        </p:spPr>
      </p:pic>
      <p:pic>
        <p:nvPicPr>
          <p:cNvPr id="66" name="Graphic 65" descr="Box">
            <a:extLst>
              <a:ext uri="{FF2B5EF4-FFF2-40B4-BE49-F238E27FC236}">
                <a16:creationId xmlns:a16="http://schemas.microsoft.com/office/drawing/2014/main" id="{0D2E1F10-23D6-4C68-B085-5C0C626B2335}"/>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8377373" y="2784823"/>
            <a:ext cx="612708" cy="612708"/>
          </a:xfrm>
          <a:prstGeom prst="rect">
            <a:avLst/>
          </a:prstGeom>
        </p:spPr>
      </p:pic>
      <p:pic>
        <p:nvPicPr>
          <p:cNvPr id="67" name="Graphic 66" descr="Box">
            <a:extLst>
              <a:ext uri="{FF2B5EF4-FFF2-40B4-BE49-F238E27FC236}">
                <a16:creationId xmlns:a16="http://schemas.microsoft.com/office/drawing/2014/main" id="{2D78A742-FA2E-45CC-A9B5-81A7D4FC92A9}"/>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8178481" y="2982229"/>
            <a:ext cx="612708" cy="612708"/>
          </a:xfrm>
          <a:prstGeom prst="rect">
            <a:avLst/>
          </a:prstGeom>
        </p:spPr>
      </p:pic>
      <p:pic>
        <p:nvPicPr>
          <p:cNvPr id="68" name="Graphic 67" descr="Box">
            <a:extLst>
              <a:ext uri="{FF2B5EF4-FFF2-40B4-BE49-F238E27FC236}">
                <a16:creationId xmlns:a16="http://schemas.microsoft.com/office/drawing/2014/main" id="{A3CFC0DA-1B65-4A38-86A6-649525FD8CDE}"/>
              </a:ext>
            </a:extLst>
          </p:cNvPr>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357585" y="2188098"/>
            <a:ext cx="612708" cy="612708"/>
          </a:xfrm>
          <a:prstGeom prst="rect">
            <a:avLst/>
          </a:prstGeom>
        </p:spPr>
      </p:pic>
      <p:pic>
        <p:nvPicPr>
          <p:cNvPr id="69" name="Graphic 68" descr="Box">
            <a:extLst>
              <a:ext uri="{FF2B5EF4-FFF2-40B4-BE49-F238E27FC236}">
                <a16:creationId xmlns:a16="http://schemas.microsoft.com/office/drawing/2014/main" id="{11E3DA7C-1428-4E49-8A10-D03F7B545590}"/>
              </a:ext>
            </a:extLst>
          </p:cNvPr>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342378" y="2682924"/>
            <a:ext cx="612708" cy="612708"/>
          </a:xfrm>
          <a:prstGeom prst="rect">
            <a:avLst/>
          </a:prstGeom>
        </p:spPr>
      </p:pic>
      <p:pic>
        <p:nvPicPr>
          <p:cNvPr id="70" name="Graphic 69" descr="Box">
            <a:extLst>
              <a:ext uri="{FF2B5EF4-FFF2-40B4-BE49-F238E27FC236}">
                <a16:creationId xmlns:a16="http://schemas.microsoft.com/office/drawing/2014/main" id="{D8466A5E-2A9B-4769-A7D6-C1CAB6145535}"/>
              </a:ext>
            </a:extLst>
          </p:cNvPr>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730122" y="2455490"/>
            <a:ext cx="612708" cy="612708"/>
          </a:xfrm>
          <a:prstGeom prst="rect">
            <a:avLst/>
          </a:prstGeom>
        </p:spPr>
      </p:pic>
      <p:pic>
        <p:nvPicPr>
          <p:cNvPr id="71" name="Graphic 70" descr="Box">
            <a:extLst>
              <a:ext uri="{FF2B5EF4-FFF2-40B4-BE49-F238E27FC236}">
                <a16:creationId xmlns:a16="http://schemas.microsoft.com/office/drawing/2014/main" id="{14569D89-7E33-4884-B390-548D83A1B9B8}"/>
              </a:ext>
            </a:extLst>
          </p:cNvPr>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807061" y="2006762"/>
            <a:ext cx="612708" cy="612708"/>
          </a:xfrm>
          <a:prstGeom prst="rect">
            <a:avLst/>
          </a:prstGeom>
        </p:spPr>
      </p:pic>
      <p:sp>
        <p:nvSpPr>
          <p:cNvPr id="2" name="TextBox 1">
            <a:extLst>
              <a:ext uri="{FF2B5EF4-FFF2-40B4-BE49-F238E27FC236}">
                <a16:creationId xmlns:a16="http://schemas.microsoft.com/office/drawing/2014/main" id="{5831DF79-3314-43A3-89A8-77833068E03B}"/>
              </a:ext>
            </a:extLst>
          </p:cNvPr>
          <p:cNvSpPr txBox="1"/>
          <p:nvPr/>
        </p:nvSpPr>
        <p:spPr>
          <a:xfrm>
            <a:off x="2924028" y="1574928"/>
            <a:ext cx="2645276" cy="2215991"/>
          </a:xfrm>
          <a:prstGeom prst="rect">
            <a:avLst/>
          </a:prstGeom>
          <a:noFill/>
        </p:spPr>
        <p:txBody>
          <a:bodyPr wrap="none" rtlCol="0">
            <a:spAutoFit/>
          </a:bodyPr>
          <a:lstStyle/>
          <a:p>
            <a:r>
              <a:rPr lang="en-US" altLang="ko-KR" sz="13800" dirty="0">
                <a:solidFill>
                  <a:srgbClr val="0070C0"/>
                </a:solidFill>
              </a:rPr>
              <a:t>5</a:t>
            </a:r>
            <a:r>
              <a:rPr lang="en-US" altLang="ko-KR" sz="13800" dirty="0">
                <a:solidFill>
                  <a:schemeClr val="tx1"/>
                </a:solidFill>
              </a:rPr>
              <a:t>:</a:t>
            </a:r>
            <a:r>
              <a:rPr lang="en-US" altLang="ko-KR" sz="13800" dirty="0">
                <a:solidFill>
                  <a:srgbClr val="FF0000"/>
                </a:solidFill>
              </a:rPr>
              <a:t>1</a:t>
            </a:r>
            <a:endParaRPr lang="ko-KR" altLang="en-US" dirty="0">
              <a:solidFill>
                <a:srgbClr val="FF0000"/>
              </a:solidFill>
            </a:endParaRPr>
          </a:p>
        </p:txBody>
      </p:sp>
    </p:spTree>
    <p:extLst>
      <p:ext uri="{BB962C8B-B14F-4D97-AF65-F5344CB8AC3E}">
        <p14:creationId xmlns:p14="http://schemas.microsoft.com/office/powerpoint/2010/main" val="3290697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p:nvPr>
        </p:nvSpPr>
        <p:spPr>
          <a:xfrm>
            <a:off x="457200" y="167951"/>
            <a:ext cx="8229600" cy="1143000"/>
          </a:xfrm>
        </p:spPr>
        <p:txBody>
          <a:bodyPr/>
          <a:lstStyle/>
          <a:p>
            <a:r>
              <a:rPr lang="en-US" altLang="en-US" dirty="0"/>
              <a:t>Increasing opportunity cost</a:t>
            </a:r>
          </a:p>
        </p:txBody>
      </p:sp>
      <p:pic>
        <p:nvPicPr>
          <p:cNvPr id="8" name="Graphic 7" descr="Factory">
            <a:extLst>
              <a:ext uri="{FF2B5EF4-FFF2-40B4-BE49-F238E27FC236}">
                <a16:creationId xmlns:a16="http://schemas.microsoft.com/office/drawing/2014/main" id="{201F945F-C2F4-4A8F-8D16-53B1816C81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7373" y="2971800"/>
            <a:ext cx="2057400" cy="2057400"/>
          </a:xfrm>
          <a:prstGeom prst="rect">
            <a:avLst/>
          </a:prstGeom>
        </p:spPr>
      </p:pic>
      <p:pic>
        <p:nvPicPr>
          <p:cNvPr id="9" name="Graphic 8" descr="Factory">
            <a:extLst>
              <a:ext uri="{FF2B5EF4-FFF2-40B4-BE49-F238E27FC236}">
                <a16:creationId xmlns:a16="http://schemas.microsoft.com/office/drawing/2014/main" id="{DDC20E2D-0E38-4952-93B4-7DF9DB41955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3400" y="2971800"/>
            <a:ext cx="2057400" cy="2057400"/>
          </a:xfrm>
          <a:prstGeom prst="rect">
            <a:avLst/>
          </a:prstGeom>
        </p:spPr>
      </p:pic>
      <p:pic>
        <p:nvPicPr>
          <p:cNvPr id="31" name="Graphic 30" descr="Man">
            <a:extLst>
              <a:ext uri="{FF2B5EF4-FFF2-40B4-BE49-F238E27FC236}">
                <a16:creationId xmlns:a16="http://schemas.microsoft.com/office/drawing/2014/main" id="{E221CA35-080D-4A44-B15A-00A6AC64307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40163" y="4953000"/>
            <a:ext cx="685800" cy="685800"/>
          </a:xfrm>
          <a:prstGeom prst="rect">
            <a:avLst/>
          </a:prstGeom>
        </p:spPr>
      </p:pic>
      <p:pic>
        <p:nvPicPr>
          <p:cNvPr id="32" name="Graphic 31" descr="Man">
            <a:extLst>
              <a:ext uri="{FF2B5EF4-FFF2-40B4-BE49-F238E27FC236}">
                <a16:creationId xmlns:a16="http://schemas.microsoft.com/office/drawing/2014/main" id="{11A8C961-3E00-4691-BD52-F3E9492F04B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677247" y="4953000"/>
            <a:ext cx="685800" cy="685800"/>
          </a:xfrm>
          <a:prstGeom prst="rect">
            <a:avLst/>
          </a:prstGeom>
        </p:spPr>
      </p:pic>
      <p:pic>
        <p:nvPicPr>
          <p:cNvPr id="33" name="Graphic 32" descr="Man">
            <a:extLst>
              <a:ext uri="{FF2B5EF4-FFF2-40B4-BE49-F238E27FC236}">
                <a16:creationId xmlns:a16="http://schemas.microsoft.com/office/drawing/2014/main" id="{CB11FAEE-8901-4935-A16E-782145A96DE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249708" y="4953000"/>
            <a:ext cx="685800" cy="685800"/>
          </a:xfrm>
          <a:prstGeom prst="rect">
            <a:avLst/>
          </a:prstGeom>
        </p:spPr>
      </p:pic>
      <p:pic>
        <p:nvPicPr>
          <p:cNvPr id="34" name="Graphic 33" descr="Man">
            <a:extLst>
              <a:ext uri="{FF2B5EF4-FFF2-40B4-BE49-F238E27FC236}">
                <a16:creationId xmlns:a16="http://schemas.microsoft.com/office/drawing/2014/main" id="{9E22D4EF-B80F-4689-9795-0B73F2E36C4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67700" y="4953000"/>
            <a:ext cx="685800" cy="685800"/>
          </a:xfrm>
          <a:prstGeom prst="rect">
            <a:avLst/>
          </a:prstGeom>
        </p:spPr>
      </p:pic>
      <p:pic>
        <p:nvPicPr>
          <p:cNvPr id="35" name="Graphic 34" descr="Man">
            <a:extLst>
              <a:ext uri="{FF2B5EF4-FFF2-40B4-BE49-F238E27FC236}">
                <a16:creationId xmlns:a16="http://schemas.microsoft.com/office/drawing/2014/main" id="{ACF46239-3811-4BA0-A7A2-528AE2E1B91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03628" y="4953000"/>
            <a:ext cx="685800" cy="685800"/>
          </a:xfrm>
          <a:prstGeom prst="rect">
            <a:avLst/>
          </a:prstGeom>
        </p:spPr>
      </p:pic>
      <p:grpSp>
        <p:nvGrpSpPr>
          <p:cNvPr id="36" name="Group 35">
            <a:extLst>
              <a:ext uri="{FF2B5EF4-FFF2-40B4-BE49-F238E27FC236}">
                <a16:creationId xmlns:a16="http://schemas.microsoft.com/office/drawing/2014/main" id="{BEC1DE44-7811-4A07-A0D2-145A8C523D95}"/>
              </a:ext>
            </a:extLst>
          </p:cNvPr>
          <p:cNvGrpSpPr>
            <a:grpSpLocks noChangeAspect="1"/>
          </p:cNvGrpSpPr>
          <p:nvPr/>
        </p:nvGrpSpPr>
        <p:grpSpPr>
          <a:xfrm>
            <a:off x="1897410" y="6014005"/>
            <a:ext cx="587660" cy="514350"/>
            <a:chOff x="3743520" y="5208814"/>
            <a:chExt cx="1361880" cy="1191986"/>
          </a:xfrm>
        </p:grpSpPr>
        <p:pic>
          <p:nvPicPr>
            <p:cNvPr id="37" name="Graphic 36" descr="Fir tree">
              <a:extLst>
                <a:ext uri="{FF2B5EF4-FFF2-40B4-BE49-F238E27FC236}">
                  <a16:creationId xmlns:a16="http://schemas.microsoft.com/office/drawing/2014/main" id="{A5E721E6-08F3-4FA6-A926-A76AC76F6563}"/>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86200" y="5208814"/>
              <a:ext cx="914400" cy="914400"/>
            </a:xfrm>
            <a:prstGeom prst="rect">
              <a:avLst/>
            </a:prstGeom>
          </p:spPr>
        </p:pic>
        <p:pic>
          <p:nvPicPr>
            <p:cNvPr id="38" name="Graphic 37" descr="Gears">
              <a:extLst>
                <a:ext uri="{FF2B5EF4-FFF2-40B4-BE49-F238E27FC236}">
                  <a16:creationId xmlns:a16="http://schemas.microsoft.com/office/drawing/2014/main" id="{B6D400B2-3FA3-4295-AE77-5E7DBD910672}"/>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191000" y="5486400"/>
              <a:ext cx="914400" cy="914400"/>
            </a:xfrm>
            <a:prstGeom prst="rect">
              <a:avLst/>
            </a:prstGeom>
          </p:spPr>
        </p:pic>
        <p:pic>
          <p:nvPicPr>
            <p:cNvPr id="39" name="Graphic 38" descr="Water">
              <a:extLst>
                <a:ext uri="{FF2B5EF4-FFF2-40B4-BE49-F238E27FC236}">
                  <a16:creationId xmlns:a16="http://schemas.microsoft.com/office/drawing/2014/main" id="{E353E9B0-1918-4956-A436-C8F9E26CB018}"/>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743520" y="5716556"/>
              <a:ext cx="590160" cy="590160"/>
            </a:xfrm>
            <a:prstGeom prst="rect">
              <a:avLst/>
            </a:prstGeom>
          </p:spPr>
        </p:pic>
      </p:grpSp>
      <p:grpSp>
        <p:nvGrpSpPr>
          <p:cNvPr id="40" name="Group 39">
            <a:extLst>
              <a:ext uri="{FF2B5EF4-FFF2-40B4-BE49-F238E27FC236}">
                <a16:creationId xmlns:a16="http://schemas.microsoft.com/office/drawing/2014/main" id="{68E072BD-5DE1-49D6-AD73-D1588682021A}"/>
              </a:ext>
            </a:extLst>
          </p:cNvPr>
          <p:cNvGrpSpPr>
            <a:grpSpLocks noChangeAspect="1"/>
          </p:cNvGrpSpPr>
          <p:nvPr/>
        </p:nvGrpSpPr>
        <p:grpSpPr>
          <a:xfrm>
            <a:off x="7753543" y="6014005"/>
            <a:ext cx="587660" cy="514350"/>
            <a:chOff x="3743520" y="5208814"/>
            <a:chExt cx="1361880" cy="1191986"/>
          </a:xfrm>
          <a:solidFill>
            <a:srgbClr val="FF0000">
              <a:alpha val="30000"/>
            </a:srgbClr>
          </a:solidFill>
        </p:grpSpPr>
        <p:pic>
          <p:nvPicPr>
            <p:cNvPr id="41" name="Graphic 40" descr="Fir tree">
              <a:extLst>
                <a:ext uri="{FF2B5EF4-FFF2-40B4-BE49-F238E27FC236}">
                  <a16:creationId xmlns:a16="http://schemas.microsoft.com/office/drawing/2014/main" id="{A7585986-A70B-4BDD-A9C5-5EFE1E13A697}"/>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886200" y="5208814"/>
              <a:ext cx="914400" cy="914400"/>
            </a:xfrm>
            <a:prstGeom prst="rect">
              <a:avLst/>
            </a:prstGeom>
          </p:spPr>
        </p:pic>
        <p:pic>
          <p:nvPicPr>
            <p:cNvPr id="42" name="Graphic 41" descr="Gears">
              <a:extLst>
                <a:ext uri="{FF2B5EF4-FFF2-40B4-BE49-F238E27FC236}">
                  <a16:creationId xmlns:a16="http://schemas.microsoft.com/office/drawing/2014/main" id="{82B7A4FF-4015-4294-A5F3-D1719B1DB2D6}"/>
                </a:ext>
              </a:extLst>
            </p:cNvPr>
            <p:cNvPicPr>
              <a:picLocks noChangeAspect="1"/>
            </p:cNvPicPr>
            <p:nvPr/>
          </p:nvPicPr>
          <p:blipFill>
            <a:blip r:embed="rId24" cstate="print">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4191000" y="5486400"/>
              <a:ext cx="914400" cy="914400"/>
            </a:xfrm>
            <a:prstGeom prst="rect">
              <a:avLst/>
            </a:prstGeom>
          </p:spPr>
        </p:pic>
        <p:pic>
          <p:nvPicPr>
            <p:cNvPr id="43" name="Graphic 42" descr="Water">
              <a:extLst>
                <a:ext uri="{FF2B5EF4-FFF2-40B4-BE49-F238E27FC236}">
                  <a16:creationId xmlns:a16="http://schemas.microsoft.com/office/drawing/2014/main" id="{7B44E5B6-32D2-4AE2-BFD2-D8241A64A465}"/>
                </a:ext>
              </a:extLst>
            </p:cNvPr>
            <p:cNvPicPr>
              <a:picLocks noChangeAspect="1"/>
            </p:cNvPicPr>
            <p:nvPr/>
          </p:nvPicPr>
          <p:blipFill>
            <a:blip r:embed="rId26" cstate="print">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743520" y="5716556"/>
              <a:ext cx="590160" cy="590160"/>
            </a:xfrm>
            <a:prstGeom prst="rect">
              <a:avLst/>
            </a:prstGeom>
          </p:spPr>
        </p:pic>
      </p:grpSp>
      <p:grpSp>
        <p:nvGrpSpPr>
          <p:cNvPr id="44" name="Group 43">
            <a:extLst>
              <a:ext uri="{FF2B5EF4-FFF2-40B4-BE49-F238E27FC236}">
                <a16:creationId xmlns:a16="http://schemas.microsoft.com/office/drawing/2014/main" id="{CF1ECC68-2692-4DCF-8A0F-D70CB8BFF4FE}"/>
              </a:ext>
            </a:extLst>
          </p:cNvPr>
          <p:cNvGrpSpPr>
            <a:grpSpLocks noChangeAspect="1"/>
          </p:cNvGrpSpPr>
          <p:nvPr/>
        </p:nvGrpSpPr>
        <p:grpSpPr>
          <a:xfrm>
            <a:off x="8363047" y="6014005"/>
            <a:ext cx="587660" cy="514350"/>
            <a:chOff x="3743520" y="5208814"/>
            <a:chExt cx="1361880" cy="1191986"/>
          </a:xfrm>
          <a:solidFill>
            <a:srgbClr val="FF0000"/>
          </a:solidFill>
        </p:grpSpPr>
        <p:pic>
          <p:nvPicPr>
            <p:cNvPr id="45" name="Graphic 44" descr="Fir tree">
              <a:extLst>
                <a:ext uri="{FF2B5EF4-FFF2-40B4-BE49-F238E27FC236}">
                  <a16:creationId xmlns:a16="http://schemas.microsoft.com/office/drawing/2014/main" id="{9B0612DB-127C-4571-963A-C0847C1FF080}"/>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3886200" y="5208814"/>
              <a:ext cx="914400" cy="914400"/>
            </a:xfrm>
            <a:prstGeom prst="rect">
              <a:avLst/>
            </a:prstGeom>
          </p:spPr>
        </p:pic>
        <p:pic>
          <p:nvPicPr>
            <p:cNvPr id="46" name="Graphic 45" descr="Gears">
              <a:extLst>
                <a:ext uri="{FF2B5EF4-FFF2-40B4-BE49-F238E27FC236}">
                  <a16:creationId xmlns:a16="http://schemas.microsoft.com/office/drawing/2014/main" id="{842D5E95-6DFB-42C2-BAD9-DDDDD5F5D1F4}"/>
                </a:ext>
              </a:extLst>
            </p:cNvPr>
            <p:cNvPicPr>
              <a:picLocks noChangeAspect="1"/>
            </p:cNvPicPr>
            <p:nvPr/>
          </p:nvPicPr>
          <p:blipFill>
            <a:blip r:embed="rId30" cstate="print">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4191000" y="5486400"/>
              <a:ext cx="914400" cy="914400"/>
            </a:xfrm>
            <a:prstGeom prst="rect">
              <a:avLst/>
            </a:prstGeom>
          </p:spPr>
        </p:pic>
        <p:pic>
          <p:nvPicPr>
            <p:cNvPr id="47" name="Graphic 46" descr="Water">
              <a:extLst>
                <a:ext uri="{FF2B5EF4-FFF2-40B4-BE49-F238E27FC236}">
                  <a16:creationId xmlns:a16="http://schemas.microsoft.com/office/drawing/2014/main" id="{1DB6E075-9DF4-4B43-954E-85E873E5E1D7}"/>
                </a:ext>
              </a:extLst>
            </p:cNvPr>
            <p:cNvPicPr>
              <a:picLocks noChangeAspect="1"/>
            </p:cNvPicPr>
            <p:nvPr/>
          </p:nvPicPr>
          <p:blipFill>
            <a:blip r:embed="rId32" cstate="print">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43520" y="5716556"/>
              <a:ext cx="590160" cy="590160"/>
            </a:xfrm>
            <a:prstGeom prst="rect">
              <a:avLst/>
            </a:prstGeom>
          </p:spPr>
        </p:pic>
      </p:grpSp>
      <p:grpSp>
        <p:nvGrpSpPr>
          <p:cNvPr id="48" name="Group 47">
            <a:extLst>
              <a:ext uri="{FF2B5EF4-FFF2-40B4-BE49-F238E27FC236}">
                <a16:creationId xmlns:a16="http://schemas.microsoft.com/office/drawing/2014/main" id="{A2E92CDB-5AB2-417F-98E6-C5DD5A1FCE66}"/>
              </a:ext>
            </a:extLst>
          </p:cNvPr>
          <p:cNvGrpSpPr>
            <a:grpSpLocks noChangeAspect="1"/>
          </p:cNvGrpSpPr>
          <p:nvPr/>
        </p:nvGrpSpPr>
        <p:grpSpPr>
          <a:xfrm>
            <a:off x="723559" y="6014005"/>
            <a:ext cx="586878" cy="513665"/>
            <a:chOff x="3743520" y="5208814"/>
            <a:chExt cx="1361880" cy="1191986"/>
          </a:xfrm>
          <a:solidFill>
            <a:srgbClr val="0070C0"/>
          </a:solidFill>
        </p:grpSpPr>
        <p:pic>
          <p:nvPicPr>
            <p:cNvPr id="49" name="Graphic 48" descr="Fir tree">
              <a:extLst>
                <a:ext uri="{FF2B5EF4-FFF2-40B4-BE49-F238E27FC236}">
                  <a16:creationId xmlns:a16="http://schemas.microsoft.com/office/drawing/2014/main" id="{8C0D0F09-BEB2-4243-B86D-47608A1AB098}"/>
                </a:ext>
              </a:extLst>
            </p:cNvPr>
            <p:cNvPicPr>
              <a:picLocks noChangeAspect="1"/>
            </p:cNvPicPr>
            <p:nvPr/>
          </p:nvPicPr>
          <p:blipFill>
            <a:blip r:embed="rId34" cstate="print">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3886200" y="5208814"/>
              <a:ext cx="914400" cy="914400"/>
            </a:xfrm>
            <a:prstGeom prst="rect">
              <a:avLst/>
            </a:prstGeom>
          </p:spPr>
        </p:pic>
        <p:pic>
          <p:nvPicPr>
            <p:cNvPr id="50" name="Graphic 49" descr="Gears">
              <a:extLst>
                <a:ext uri="{FF2B5EF4-FFF2-40B4-BE49-F238E27FC236}">
                  <a16:creationId xmlns:a16="http://schemas.microsoft.com/office/drawing/2014/main" id="{6254FFC2-A934-48EF-BED5-97D0E6910B2F}"/>
                </a:ext>
              </a:extLst>
            </p:cNvPr>
            <p:cNvPicPr>
              <a:picLocks noChangeAspect="1"/>
            </p:cNvPicPr>
            <p:nvPr/>
          </p:nvPicPr>
          <p:blipFill>
            <a:blip r:embed="rId36" cstate="print">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4191000" y="5486400"/>
              <a:ext cx="914400" cy="914400"/>
            </a:xfrm>
            <a:prstGeom prst="rect">
              <a:avLst/>
            </a:prstGeom>
          </p:spPr>
        </p:pic>
        <p:pic>
          <p:nvPicPr>
            <p:cNvPr id="51" name="Graphic 50" descr="Water">
              <a:extLst>
                <a:ext uri="{FF2B5EF4-FFF2-40B4-BE49-F238E27FC236}">
                  <a16:creationId xmlns:a16="http://schemas.microsoft.com/office/drawing/2014/main" id="{028D794C-7DF3-4B73-AF74-A1C4679C6D3C}"/>
                </a:ext>
              </a:extLst>
            </p:cNvPr>
            <p:cNvPicPr>
              <a:picLocks noChangeAspect="1"/>
            </p:cNvPicPr>
            <p:nvPr/>
          </p:nvPicPr>
          <p:blipFill>
            <a:blip r:embed="rId38" cstate="print">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3743520" y="5716556"/>
              <a:ext cx="590160" cy="590160"/>
            </a:xfrm>
            <a:prstGeom prst="rect">
              <a:avLst/>
            </a:prstGeom>
          </p:spPr>
        </p:pic>
      </p:grpSp>
      <p:grpSp>
        <p:nvGrpSpPr>
          <p:cNvPr id="52" name="Group 51">
            <a:extLst>
              <a:ext uri="{FF2B5EF4-FFF2-40B4-BE49-F238E27FC236}">
                <a16:creationId xmlns:a16="http://schemas.microsoft.com/office/drawing/2014/main" id="{0E89235E-BF3B-4734-95CB-33C17A21A75F}"/>
              </a:ext>
            </a:extLst>
          </p:cNvPr>
          <p:cNvGrpSpPr>
            <a:grpSpLocks noChangeAspect="1"/>
          </p:cNvGrpSpPr>
          <p:nvPr/>
        </p:nvGrpSpPr>
        <p:grpSpPr>
          <a:xfrm>
            <a:off x="1287906" y="6014005"/>
            <a:ext cx="587660" cy="514350"/>
            <a:chOff x="3743520" y="5208814"/>
            <a:chExt cx="1361880" cy="1191986"/>
          </a:xfrm>
          <a:solidFill>
            <a:srgbClr val="0070C0">
              <a:alpha val="42000"/>
            </a:srgbClr>
          </a:solidFill>
        </p:grpSpPr>
        <p:pic>
          <p:nvPicPr>
            <p:cNvPr id="53" name="Graphic 52" descr="Fir tree">
              <a:extLst>
                <a:ext uri="{FF2B5EF4-FFF2-40B4-BE49-F238E27FC236}">
                  <a16:creationId xmlns:a16="http://schemas.microsoft.com/office/drawing/2014/main" id="{B67BB795-CA47-4BB9-9A01-C49569A3962F}"/>
                </a:ext>
              </a:extLst>
            </p:cNvPr>
            <p:cNvPicPr>
              <a:picLocks noChangeAspect="1"/>
            </p:cNvPicPr>
            <p:nvPr/>
          </p:nvPicPr>
          <p:blipFill>
            <a:blip r:embed="rId40" cstate="print">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3886200" y="5208814"/>
              <a:ext cx="914400" cy="914400"/>
            </a:xfrm>
            <a:prstGeom prst="rect">
              <a:avLst/>
            </a:prstGeom>
          </p:spPr>
        </p:pic>
        <p:pic>
          <p:nvPicPr>
            <p:cNvPr id="54" name="Graphic 53" descr="Gears">
              <a:extLst>
                <a:ext uri="{FF2B5EF4-FFF2-40B4-BE49-F238E27FC236}">
                  <a16:creationId xmlns:a16="http://schemas.microsoft.com/office/drawing/2014/main" id="{86722F31-4530-4019-B22E-6CB54EF80800}"/>
                </a:ext>
              </a:extLst>
            </p:cNvPr>
            <p:cNvPicPr>
              <a:picLocks noChangeAspect="1"/>
            </p:cNvPicPr>
            <p:nvPr/>
          </p:nvPicPr>
          <p:blipFill>
            <a:blip r:embed="rId42" cstate="print">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4191000" y="5486400"/>
              <a:ext cx="914400" cy="914400"/>
            </a:xfrm>
            <a:prstGeom prst="rect">
              <a:avLst/>
            </a:prstGeom>
          </p:spPr>
        </p:pic>
        <p:pic>
          <p:nvPicPr>
            <p:cNvPr id="55" name="Graphic 54" descr="Water">
              <a:extLst>
                <a:ext uri="{FF2B5EF4-FFF2-40B4-BE49-F238E27FC236}">
                  <a16:creationId xmlns:a16="http://schemas.microsoft.com/office/drawing/2014/main" id="{1E9BA8D8-26A3-4A89-98D9-1E2967D7F859}"/>
                </a:ext>
              </a:extLst>
            </p:cNvPr>
            <p:cNvPicPr>
              <a:picLocks noChangeAspect="1"/>
            </p:cNvPicPr>
            <p:nvPr/>
          </p:nvPicPr>
          <p:blipFill>
            <a:blip r:embed="rId44" cstate="print">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3743520" y="5716556"/>
              <a:ext cx="590160" cy="590160"/>
            </a:xfrm>
            <a:prstGeom prst="rect">
              <a:avLst/>
            </a:prstGeom>
          </p:spPr>
        </p:pic>
      </p:grpSp>
      <p:pic>
        <p:nvPicPr>
          <p:cNvPr id="30" name="Graphic 29" descr="Box">
            <a:extLst>
              <a:ext uri="{FF2B5EF4-FFF2-40B4-BE49-F238E27FC236}">
                <a16:creationId xmlns:a16="http://schemas.microsoft.com/office/drawing/2014/main" id="{6373F34B-67A5-4F67-9922-B803C22B6CC6}"/>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2109541" y="2336332"/>
            <a:ext cx="612708" cy="612708"/>
          </a:xfrm>
          <a:prstGeom prst="rect">
            <a:avLst/>
          </a:prstGeom>
        </p:spPr>
      </p:pic>
      <p:pic>
        <p:nvPicPr>
          <p:cNvPr id="56" name="Graphic 55" descr="Box">
            <a:extLst>
              <a:ext uri="{FF2B5EF4-FFF2-40B4-BE49-F238E27FC236}">
                <a16:creationId xmlns:a16="http://schemas.microsoft.com/office/drawing/2014/main" id="{1838E138-174A-41A8-84C0-1C4BAB7AF091}"/>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2023963" y="2690479"/>
            <a:ext cx="612708" cy="612708"/>
          </a:xfrm>
          <a:prstGeom prst="rect">
            <a:avLst/>
          </a:prstGeom>
        </p:spPr>
      </p:pic>
      <p:pic>
        <p:nvPicPr>
          <p:cNvPr id="57" name="Graphic 56" descr="Box">
            <a:extLst>
              <a:ext uri="{FF2B5EF4-FFF2-40B4-BE49-F238E27FC236}">
                <a16:creationId xmlns:a16="http://schemas.microsoft.com/office/drawing/2014/main" id="{D217B1D3-A5EA-4A05-8BD0-CFEBD32E7FBD}"/>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1389100" y="2277883"/>
            <a:ext cx="612708" cy="612708"/>
          </a:xfrm>
          <a:prstGeom prst="rect">
            <a:avLst/>
          </a:prstGeom>
        </p:spPr>
      </p:pic>
      <p:pic>
        <p:nvPicPr>
          <p:cNvPr id="58" name="Graphic 57" descr="Box">
            <a:extLst>
              <a:ext uri="{FF2B5EF4-FFF2-40B4-BE49-F238E27FC236}">
                <a16:creationId xmlns:a16="http://schemas.microsoft.com/office/drawing/2014/main" id="{D80F94C9-4704-4E0D-B190-EE4F8DBF2FEE}"/>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1500580" y="2690479"/>
            <a:ext cx="612708" cy="612708"/>
          </a:xfrm>
          <a:prstGeom prst="rect">
            <a:avLst/>
          </a:prstGeom>
        </p:spPr>
      </p:pic>
      <p:pic>
        <p:nvPicPr>
          <p:cNvPr id="59" name="Graphic 58" descr="Box">
            <a:extLst>
              <a:ext uri="{FF2B5EF4-FFF2-40B4-BE49-F238E27FC236}">
                <a16:creationId xmlns:a16="http://schemas.microsoft.com/office/drawing/2014/main" id="{84AD1EA4-1D58-4601-9541-2FCC5CA7C265}"/>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526232" y="1761597"/>
            <a:ext cx="612708" cy="612708"/>
          </a:xfrm>
          <a:prstGeom prst="rect">
            <a:avLst/>
          </a:prstGeom>
        </p:spPr>
      </p:pic>
      <p:pic>
        <p:nvPicPr>
          <p:cNvPr id="60" name="Graphic 59" descr="Box">
            <a:extLst>
              <a:ext uri="{FF2B5EF4-FFF2-40B4-BE49-F238E27FC236}">
                <a16:creationId xmlns:a16="http://schemas.microsoft.com/office/drawing/2014/main" id="{7F3C3134-4305-4418-840C-6476E3FACDF5}"/>
              </a:ext>
            </a:extLst>
          </p:cNvPr>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7641431" y="2336332"/>
            <a:ext cx="612708" cy="612708"/>
          </a:xfrm>
          <a:prstGeom prst="rect">
            <a:avLst/>
          </a:prstGeom>
        </p:spPr>
      </p:pic>
      <p:pic>
        <p:nvPicPr>
          <p:cNvPr id="61" name="Graphic 60" descr="Box">
            <a:extLst>
              <a:ext uri="{FF2B5EF4-FFF2-40B4-BE49-F238E27FC236}">
                <a16:creationId xmlns:a16="http://schemas.microsoft.com/office/drawing/2014/main" id="{F98A88B5-FD67-441B-A353-9003AD391999}"/>
              </a:ext>
            </a:extLst>
          </p:cNvPr>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7270801" y="2540680"/>
            <a:ext cx="612708" cy="612708"/>
          </a:xfrm>
          <a:prstGeom prst="rect">
            <a:avLst/>
          </a:prstGeom>
        </p:spPr>
      </p:pic>
      <p:pic>
        <p:nvPicPr>
          <p:cNvPr id="62" name="Graphic 61" descr="Box">
            <a:extLst>
              <a:ext uri="{FF2B5EF4-FFF2-40B4-BE49-F238E27FC236}">
                <a16:creationId xmlns:a16="http://schemas.microsoft.com/office/drawing/2014/main" id="{78E29703-565F-4280-A239-9ECD86911D0B}"/>
              </a:ext>
            </a:extLst>
          </p:cNvPr>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7654242" y="2657832"/>
            <a:ext cx="612708" cy="612708"/>
          </a:xfrm>
          <a:prstGeom prst="rect">
            <a:avLst/>
          </a:prstGeom>
        </p:spPr>
      </p:pic>
      <p:pic>
        <p:nvPicPr>
          <p:cNvPr id="63" name="Graphic 62" descr="Box">
            <a:extLst>
              <a:ext uri="{FF2B5EF4-FFF2-40B4-BE49-F238E27FC236}">
                <a16:creationId xmlns:a16="http://schemas.microsoft.com/office/drawing/2014/main" id="{6127F254-60C7-4781-B969-E330777B993F}"/>
              </a:ext>
            </a:extLst>
          </p:cNvPr>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8195926" y="2065486"/>
            <a:ext cx="612708" cy="612708"/>
          </a:xfrm>
          <a:prstGeom prst="rect">
            <a:avLst/>
          </a:prstGeom>
        </p:spPr>
      </p:pic>
      <p:pic>
        <p:nvPicPr>
          <p:cNvPr id="64" name="Graphic 63" descr="Box">
            <a:extLst>
              <a:ext uri="{FF2B5EF4-FFF2-40B4-BE49-F238E27FC236}">
                <a16:creationId xmlns:a16="http://schemas.microsoft.com/office/drawing/2014/main" id="{DFA63CDF-766A-40DB-AC96-8E77454E7F4E}"/>
              </a:ext>
            </a:extLst>
          </p:cNvPr>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8331226" y="2306977"/>
            <a:ext cx="612708" cy="612708"/>
          </a:xfrm>
          <a:prstGeom prst="rect">
            <a:avLst/>
          </a:prstGeom>
        </p:spPr>
      </p:pic>
      <p:pic>
        <p:nvPicPr>
          <p:cNvPr id="65" name="Graphic 64" descr="Box">
            <a:extLst>
              <a:ext uri="{FF2B5EF4-FFF2-40B4-BE49-F238E27FC236}">
                <a16:creationId xmlns:a16="http://schemas.microsoft.com/office/drawing/2014/main" id="{FAFBB785-8113-4950-86F3-7C5F069DB995}"/>
              </a:ext>
            </a:extLst>
          </p:cNvPr>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8285079" y="2571458"/>
            <a:ext cx="612708" cy="612708"/>
          </a:xfrm>
          <a:prstGeom prst="rect">
            <a:avLst/>
          </a:prstGeom>
        </p:spPr>
      </p:pic>
      <p:pic>
        <p:nvPicPr>
          <p:cNvPr id="66" name="Graphic 65" descr="Box">
            <a:extLst>
              <a:ext uri="{FF2B5EF4-FFF2-40B4-BE49-F238E27FC236}">
                <a16:creationId xmlns:a16="http://schemas.microsoft.com/office/drawing/2014/main" id="{0D2E1F10-23D6-4C68-B085-5C0C626B2335}"/>
              </a:ext>
            </a:extLst>
          </p:cNvPr>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8377373" y="2784823"/>
            <a:ext cx="612708" cy="612708"/>
          </a:xfrm>
          <a:prstGeom prst="rect">
            <a:avLst/>
          </a:prstGeom>
        </p:spPr>
      </p:pic>
      <p:pic>
        <p:nvPicPr>
          <p:cNvPr id="67" name="Graphic 66" descr="Box">
            <a:extLst>
              <a:ext uri="{FF2B5EF4-FFF2-40B4-BE49-F238E27FC236}">
                <a16:creationId xmlns:a16="http://schemas.microsoft.com/office/drawing/2014/main" id="{2D78A742-FA2E-45CC-A9B5-81A7D4FC92A9}"/>
              </a:ext>
            </a:extLst>
          </p:cNvPr>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8178481" y="2982229"/>
            <a:ext cx="612708" cy="612708"/>
          </a:xfrm>
          <a:prstGeom prst="rect">
            <a:avLst/>
          </a:prstGeom>
        </p:spPr>
      </p:pic>
      <p:pic>
        <p:nvPicPr>
          <p:cNvPr id="68" name="Graphic 67" descr="Box">
            <a:extLst>
              <a:ext uri="{FF2B5EF4-FFF2-40B4-BE49-F238E27FC236}">
                <a16:creationId xmlns:a16="http://schemas.microsoft.com/office/drawing/2014/main" id="{A3CFC0DA-1B65-4A38-86A6-649525FD8CDE}"/>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357585" y="2188098"/>
            <a:ext cx="612708" cy="612708"/>
          </a:xfrm>
          <a:prstGeom prst="rect">
            <a:avLst/>
          </a:prstGeom>
        </p:spPr>
      </p:pic>
      <p:pic>
        <p:nvPicPr>
          <p:cNvPr id="69" name="Graphic 68" descr="Box">
            <a:extLst>
              <a:ext uri="{FF2B5EF4-FFF2-40B4-BE49-F238E27FC236}">
                <a16:creationId xmlns:a16="http://schemas.microsoft.com/office/drawing/2014/main" id="{11E3DA7C-1428-4E49-8A10-D03F7B545590}"/>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342378" y="2682924"/>
            <a:ext cx="612708" cy="612708"/>
          </a:xfrm>
          <a:prstGeom prst="rect">
            <a:avLst/>
          </a:prstGeom>
        </p:spPr>
      </p:pic>
      <p:pic>
        <p:nvPicPr>
          <p:cNvPr id="70" name="Graphic 69" descr="Box">
            <a:extLst>
              <a:ext uri="{FF2B5EF4-FFF2-40B4-BE49-F238E27FC236}">
                <a16:creationId xmlns:a16="http://schemas.microsoft.com/office/drawing/2014/main" id="{D8466A5E-2A9B-4769-A7D6-C1CAB6145535}"/>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730122" y="2455490"/>
            <a:ext cx="612708" cy="612708"/>
          </a:xfrm>
          <a:prstGeom prst="rect">
            <a:avLst/>
          </a:prstGeom>
        </p:spPr>
      </p:pic>
      <p:pic>
        <p:nvPicPr>
          <p:cNvPr id="71" name="Graphic 70" descr="Box">
            <a:extLst>
              <a:ext uri="{FF2B5EF4-FFF2-40B4-BE49-F238E27FC236}">
                <a16:creationId xmlns:a16="http://schemas.microsoft.com/office/drawing/2014/main" id="{14569D89-7E33-4884-B390-548D83A1B9B8}"/>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807061" y="2006762"/>
            <a:ext cx="612708" cy="612708"/>
          </a:xfrm>
          <a:prstGeom prst="rect">
            <a:avLst/>
          </a:prstGeom>
        </p:spPr>
      </p:pic>
      <p:pic>
        <p:nvPicPr>
          <p:cNvPr id="72" name="Graphic 71" descr="Box">
            <a:extLst>
              <a:ext uri="{FF2B5EF4-FFF2-40B4-BE49-F238E27FC236}">
                <a16:creationId xmlns:a16="http://schemas.microsoft.com/office/drawing/2014/main" id="{99BB712E-AEDE-449C-B4C3-E2D1D1B6C7FE}"/>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1578456" y="1806696"/>
            <a:ext cx="612708" cy="612708"/>
          </a:xfrm>
          <a:prstGeom prst="rect">
            <a:avLst/>
          </a:prstGeom>
        </p:spPr>
      </p:pic>
      <p:sp>
        <p:nvSpPr>
          <p:cNvPr id="73" name="TextBox 72">
            <a:extLst>
              <a:ext uri="{FF2B5EF4-FFF2-40B4-BE49-F238E27FC236}">
                <a16:creationId xmlns:a16="http://schemas.microsoft.com/office/drawing/2014/main" id="{337EC7E9-0539-4D82-AE96-7B3D27CEF957}"/>
              </a:ext>
            </a:extLst>
          </p:cNvPr>
          <p:cNvSpPr txBox="1"/>
          <p:nvPr/>
        </p:nvSpPr>
        <p:spPr>
          <a:xfrm>
            <a:off x="3127794" y="1570198"/>
            <a:ext cx="2645276" cy="2215991"/>
          </a:xfrm>
          <a:prstGeom prst="rect">
            <a:avLst/>
          </a:prstGeom>
          <a:noFill/>
        </p:spPr>
        <p:txBody>
          <a:bodyPr wrap="none" rtlCol="0">
            <a:spAutoFit/>
          </a:bodyPr>
          <a:lstStyle/>
          <a:p>
            <a:r>
              <a:rPr lang="en-US" altLang="ko-KR" sz="13800" dirty="0">
                <a:solidFill>
                  <a:srgbClr val="0070C0"/>
                </a:solidFill>
              </a:rPr>
              <a:t>5</a:t>
            </a:r>
            <a:r>
              <a:rPr lang="en-US" altLang="ko-KR" sz="13800" dirty="0">
                <a:solidFill>
                  <a:schemeClr val="tx1"/>
                </a:solidFill>
              </a:rPr>
              <a:t>:</a:t>
            </a:r>
            <a:r>
              <a:rPr lang="en-US" altLang="ko-KR" sz="13800" dirty="0">
                <a:solidFill>
                  <a:srgbClr val="FF0000"/>
                </a:solidFill>
              </a:rPr>
              <a:t>4</a:t>
            </a:r>
            <a:endParaRPr lang="ko-KR" altLang="en-US" dirty="0">
              <a:solidFill>
                <a:srgbClr val="FF0000"/>
              </a:solidFill>
            </a:endParaRPr>
          </a:p>
        </p:txBody>
      </p:sp>
    </p:spTree>
    <p:extLst>
      <p:ext uri="{BB962C8B-B14F-4D97-AF65-F5344CB8AC3E}">
        <p14:creationId xmlns:p14="http://schemas.microsoft.com/office/powerpoint/2010/main" val="179593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1485" name="Picture 13" descr="fig2_4_1p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752600"/>
            <a:ext cx="4029075"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Rectangle 2"/>
          <p:cNvSpPr>
            <a:spLocks noChangeArrowheads="1"/>
          </p:cNvSpPr>
          <p:nvPr/>
        </p:nvSpPr>
        <p:spPr bwMode="auto">
          <a:xfrm>
            <a:off x="757238" y="0"/>
            <a:ext cx="8382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91440" anchor="b"/>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a:latin typeface="Helvetica" panose="020B0604020202020204" pitchFamily="34" charset="0"/>
              </a:rPr>
              <a:t>Scarcity, Choice, and Opportunity Cost</a:t>
            </a:r>
          </a:p>
        </p:txBody>
      </p:sp>
      <p:sp>
        <p:nvSpPr>
          <p:cNvPr id="1001475" name="Rectangle 3"/>
          <p:cNvSpPr>
            <a:spLocks noChangeArrowheads="1"/>
          </p:cNvSpPr>
          <p:nvPr/>
        </p:nvSpPr>
        <p:spPr bwMode="auto">
          <a:xfrm>
            <a:off x="1371600" y="1219200"/>
            <a:ext cx="693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10000"/>
              </a:spcBef>
              <a:spcAft>
                <a:spcPct val="10000"/>
              </a:spcAft>
              <a:buFontTx/>
              <a:buNone/>
            </a:pPr>
            <a:r>
              <a:rPr lang="en-US" altLang="en-US" sz="2400" b="1">
                <a:solidFill>
                  <a:srgbClr val="59595C"/>
                </a:solidFill>
                <a:latin typeface="Helvetica" panose="020B0604020202020204" pitchFamily="34" charset="0"/>
              </a:rPr>
              <a:t>Negative Slope and Opportunity Cost</a:t>
            </a:r>
          </a:p>
        </p:txBody>
      </p:sp>
      <p:sp>
        <p:nvSpPr>
          <p:cNvPr id="1001482" name="Rectangle 10"/>
          <p:cNvSpPr>
            <a:spLocks noChangeArrowheads="1"/>
          </p:cNvSpPr>
          <p:nvPr/>
        </p:nvSpPr>
        <p:spPr bwMode="auto">
          <a:xfrm>
            <a:off x="5105400" y="2895600"/>
            <a:ext cx="3886200" cy="1752600"/>
          </a:xfrm>
          <a:prstGeom prst="rect">
            <a:avLst/>
          </a:prstGeom>
          <a:noFill/>
          <a:ln w="9525">
            <a:noFill/>
            <a:miter lim="800000"/>
            <a:headEnd/>
            <a:tailEnd/>
          </a:ln>
        </p:spPr>
        <p:txBody>
          <a:bodyPr/>
          <a:lstStyle/>
          <a:p>
            <a:pPr eaLnBrk="1" hangingPunct="1">
              <a:spcBef>
                <a:spcPct val="10000"/>
              </a:spcBef>
              <a:spcAft>
                <a:spcPct val="10000"/>
              </a:spcAft>
              <a:defRPr/>
            </a:pPr>
            <a:r>
              <a:rPr lang="en-US" sz="2800" b="1" dirty="0">
                <a:solidFill>
                  <a:srgbClr val="006668"/>
                </a:solidFill>
                <a:latin typeface="+mn-lt"/>
              </a:rPr>
              <a:t>marginal rate of transformation (MRT) </a:t>
            </a:r>
            <a:r>
              <a:rPr lang="en-US" sz="2800" dirty="0">
                <a:solidFill>
                  <a:schemeClr val="tx1"/>
                </a:solidFill>
                <a:latin typeface="+mn-lt"/>
              </a:rPr>
              <a:t>The slope of the production possibility frontier (</a:t>
            </a:r>
            <a:r>
              <a:rPr lang="en-US" sz="2800" dirty="0" err="1">
                <a:solidFill>
                  <a:schemeClr val="tx1"/>
                </a:solidFill>
                <a:latin typeface="+mn-lt"/>
              </a:rPr>
              <a:t>ppf</a:t>
            </a:r>
            <a:r>
              <a:rPr lang="en-US" sz="2800" dirty="0">
                <a:solidFill>
                  <a:schemeClr val="tx1"/>
                </a:solidFill>
                <a:latin typeface="+mn-lt"/>
              </a:rPr>
              <a:t>).</a:t>
            </a:r>
          </a:p>
        </p:txBody>
      </p:sp>
      <p:sp>
        <p:nvSpPr>
          <p:cNvPr id="9" name="Rectangle 8"/>
          <p:cNvSpPr/>
          <p:nvPr/>
        </p:nvSpPr>
        <p:spPr>
          <a:xfrm>
            <a:off x="1295400" y="6477000"/>
            <a:ext cx="7467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50000"/>
              </a:spcBef>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01475">
                                            <p:txEl>
                                              <p:pRg st="0" end="0"/>
                                            </p:txEl>
                                          </p:spTgt>
                                        </p:tgtEl>
                                        <p:attrNameLst>
                                          <p:attrName>style.visibility</p:attrName>
                                        </p:attrNameLst>
                                      </p:cBhvr>
                                      <p:to>
                                        <p:strVal val="visible"/>
                                      </p:to>
                                    </p:set>
                                    <p:animEffect transition="in" filter="wipe(left)">
                                      <p:cBhvr>
                                        <p:cTn id="7" dur="500"/>
                                        <p:tgtEl>
                                          <p:spTgt spid="1001475">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001485"/>
                                        </p:tgtEl>
                                        <p:attrNameLst>
                                          <p:attrName>style.visibility</p:attrName>
                                        </p:attrNameLst>
                                      </p:cBhvr>
                                      <p:to>
                                        <p:strVal val="visible"/>
                                      </p:to>
                                    </p:set>
                                    <p:animEffect transition="in" filter="wipe(left)">
                                      <p:cBhvr>
                                        <p:cTn id="11" dur="500"/>
                                        <p:tgtEl>
                                          <p:spTgt spid="1001485"/>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01482"/>
                                        </p:tgtEl>
                                        <p:attrNameLst>
                                          <p:attrName>style.visibility</p:attrName>
                                        </p:attrNameLst>
                                      </p:cBhvr>
                                      <p:to>
                                        <p:strVal val="visible"/>
                                      </p:to>
                                    </p:set>
                                    <p:animEffect transition="in" filter="wipe(left)">
                                      <p:cBhvr>
                                        <p:cTn id="15" dur="500"/>
                                        <p:tgtEl>
                                          <p:spTgt spid="1001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1475" grpId="0" build="p" bldLvl="2" autoUpdateAnimBg="0" advAuto="0"/>
      <p:bldP spid="100148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p:nvPr>
        </p:nvSpPr>
        <p:spPr>
          <a:xfrm>
            <a:off x="457200" y="167951"/>
            <a:ext cx="8229600" cy="1143000"/>
          </a:xfrm>
        </p:spPr>
        <p:txBody>
          <a:bodyPr/>
          <a:lstStyle/>
          <a:p>
            <a:r>
              <a:rPr lang="en-US" altLang="en-US" dirty="0"/>
              <a:t>Increasing opportunity cost</a:t>
            </a:r>
          </a:p>
        </p:txBody>
      </p:sp>
      <p:pic>
        <p:nvPicPr>
          <p:cNvPr id="8" name="Graphic 7" descr="Factory">
            <a:extLst>
              <a:ext uri="{FF2B5EF4-FFF2-40B4-BE49-F238E27FC236}">
                <a16:creationId xmlns:a16="http://schemas.microsoft.com/office/drawing/2014/main" id="{201F945F-C2F4-4A8F-8D16-53B1816C81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7373" y="2971800"/>
            <a:ext cx="2057400" cy="2057400"/>
          </a:xfrm>
          <a:prstGeom prst="rect">
            <a:avLst/>
          </a:prstGeom>
        </p:spPr>
      </p:pic>
      <p:pic>
        <p:nvPicPr>
          <p:cNvPr id="9" name="Graphic 8" descr="Factory">
            <a:extLst>
              <a:ext uri="{FF2B5EF4-FFF2-40B4-BE49-F238E27FC236}">
                <a16:creationId xmlns:a16="http://schemas.microsoft.com/office/drawing/2014/main" id="{DDC20E2D-0E38-4952-93B4-7DF9DB41955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3400" y="2971800"/>
            <a:ext cx="2057400" cy="2057400"/>
          </a:xfrm>
          <a:prstGeom prst="rect">
            <a:avLst/>
          </a:prstGeom>
        </p:spPr>
      </p:pic>
      <p:pic>
        <p:nvPicPr>
          <p:cNvPr id="31" name="Graphic 30" descr="Man">
            <a:extLst>
              <a:ext uri="{FF2B5EF4-FFF2-40B4-BE49-F238E27FC236}">
                <a16:creationId xmlns:a16="http://schemas.microsoft.com/office/drawing/2014/main" id="{E221CA35-080D-4A44-B15A-00A6AC64307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86792" y="4953000"/>
            <a:ext cx="685800" cy="685800"/>
          </a:xfrm>
          <a:prstGeom prst="rect">
            <a:avLst/>
          </a:prstGeom>
        </p:spPr>
      </p:pic>
      <p:pic>
        <p:nvPicPr>
          <p:cNvPr id="32" name="Graphic 31" descr="Man">
            <a:extLst>
              <a:ext uri="{FF2B5EF4-FFF2-40B4-BE49-F238E27FC236}">
                <a16:creationId xmlns:a16="http://schemas.microsoft.com/office/drawing/2014/main" id="{11A8C961-3E00-4691-BD52-F3E9492F04B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77247" y="4953000"/>
            <a:ext cx="685800" cy="685800"/>
          </a:xfrm>
          <a:prstGeom prst="rect">
            <a:avLst/>
          </a:prstGeom>
        </p:spPr>
      </p:pic>
      <p:pic>
        <p:nvPicPr>
          <p:cNvPr id="33" name="Graphic 32" descr="Man">
            <a:extLst>
              <a:ext uri="{FF2B5EF4-FFF2-40B4-BE49-F238E27FC236}">
                <a16:creationId xmlns:a16="http://schemas.microsoft.com/office/drawing/2014/main" id="{CB11FAEE-8901-4935-A16E-782145A96DE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96337" y="4953000"/>
            <a:ext cx="685800" cy="685800"/>
          </a:xfrm>
          <a:prstGeom prst="rect">
            <a:avLst/>
          </a:prstGeom>
        </p:spPr>
      </p:pic>
      <p:pic>
        <p:nvPicPr>
          <p:cNvPr id="34" name="Graphic 33" descr="Man">
            <a:extLst>
              <a:ext uri="{FF2B5EF4-FFF2-40B4-BE49-F238E27FC236}">
                <a16:creationId xmlns:a16="http://schemas.microsoft.com/office/drawing/2014/main" id="{9E22D4EF-B80F-4689-9795-0B73F2E36C4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67700" y="4953000"/>
            <a:ext cx="685800" cy="685800"/>
          </a:xfrm>
          <a:prstGeom prst="rect">
            <a:avLst/>
          </a:prstGeom>
        </p:spPr>
      </p:pic>
      <p:pic>
        <p:nvPicPr>
          <p:cNvPr id="35" name="Graphic 34" descr="Man">
            <a:extLst>
              <a:ext uri="{FF2B5EF4-FFF2-40B4-BE49-F238E27FC236}">
                <a16:creationId xmlns:a16="http://schemas.microsoft.com/office/drawing/2014/main" id="{ACF46239-3811-4BA0-A7A2-528AE2E1B91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05882" y="4953000"/>
            <a:ext cx="685800" cy="685800"/>
          </a:xfrm>
          <a:prstGeom prst="rect">
            <a:avLst/>
          </a:prstGeom>
        </p:spPr>
      </p:pic>
      <p:grpSp>
        <p:nvGrpSpPr>
          <p:cNvPr id="36" name="Group 35">
            <a:extLst>
              <a:ext uri="{FF2B5EF4-FFF2-40B4-BE49-F238E27FC236}">
                <a16:creationId xmlns:a16="http://schemas.microsoft.com/office/drawing/2014/main" id="{BEC1DE44-7811-4A07-A0D2-145A8C523D95}"/>
              </a:ext>
            </a:extLst>
          </p:cNvPr>
          <p:cNvGrpSpPr>
            <a:grpSpLocks noChangeAspect="1"/>
          </p:cNvGrpSpPr>
          <p:nvPr/>
        </p:nvGrpSpPr>
        <p:grpSpPr>
          <a:xfrm>
            <a:off x="7144039" y="6014005"/>
            <a:ext cx="587660" cy="514350"/>
            <a:chOff x="3743520" y="5208814"/>
            <a:chExt cx="1361880" cy="1191986"/>
          </a:xfrm>
          <a:solidFill>
            <a:srgbClr val="FF0000">
              <a:alpha val="30196"/>
            </a:srgbClr>
          </a:solidFill>
        </p:grpSpPr>
        <p:pic>
          <p:nvPicPr>
            <p:cNvPr id="37" name="Graphic 36" descr="Fir tree">
              <a:extLst>
                <a:ext uri="{FF2B5EF4-FFF2-40B4-BE49-F238E27FC236}">
                  <a16:creationId xmlns:a16="http://schemas.microsoft.com/office/drawing/2014/main" id="{A5E721E6-08F3-4FA6-A926-A76AC76F6563}"/>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886200" y="5208814"/>
              <a:ext cx="914400" cy="914400"/>
            </a:xfrm>
            <a:prstGeom prst="rect">
              <a:avLst/>
            </a:prstGeom>
          </p:spPr>
        </p:pic>
        <p:pic>
          <p:nvPicPr>
            <p:cNvPr id="38" name="Graphic 37" descr="Gears">
              <a:extLst>
                <a:ext uri="{FF2B5EF4-FFF2-40B4-BE49-F238E27FC236}">
                  <a16:creationId xmlns:a16="http://schemas.microsoft.com/office/drawing/2014/main" id="{B6D400B2-3FA3-4295-AE77-5E7DBD910672}"/>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191000" y="5486400"/>
              <a:ext cx="914400" cy="914400"/>
            </a:xfrm>
            <a:prstGeom prst="rect">
              <a:avLst/>
            </a:prstGeom>
          </p:spPr>
        </p:pic>
        <p:pic>
          <p:nvPicPr>
            <p:cNvPr id="39" name="Graphic 38" descr="Water">
              <a:extLst>
                <a:ext uri="{FF2B5EF4-FFF2-40B4-BE49-F238E27FC236}">
                  <a16:creationId xmlns:a16="http://schemas.microsoft.com/office/drawing/2014/main" id="{E353E9B0-1918-4956-A436-C8F9E26CB018}"/>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43520" y="5716556"/>
              <a:ext cx="590160" cy="590160"/>
            </a:xfrm>
            <a:prstGeom prst="rect">
              <a:avLst/>
            </a:prstGeom>
          </p:spPr>
        </p:pic>
      </p:grpSp>
      <p:grpSp>
        <p:nvGrpSpPr>
          <p:cNvPr id="40" name="Group 39">
            <a:extLst>
              <a:ext uri="{FF2B5EF4-FFF2-40B4-BE49-F238E27FC236}">
                <a16:creationId xmlns:a16="http://schemas.microsoft.com/office/drawing/2014/main" id="{68E072BD-5DE1-49D6-AD73-D1588682021A}"/>
              </a:ext>
            </a:extLst>
          </p:cNvPr>
          <p:cNvGrpSpPr>
            <a:grpSpLocks noChangeAspect="1"/>
          </p:cNvGrpSpPr>
          <p:nvPr/>
        </p:nvGrpSpPr>
        <p:grpSpPr>
          <a:xfrm>
            <a:off x="7753543" y="6014005"/>
            <a:ext cx="587660" cy="514350"/>
            <a:chOff x="3743520" y="5208814"/>
            <a:chExt cx="1361880" cy="1191986"/>
          </a:xfrm>
          <a:solidFill>
            <a:srgbClr val="FF0000">
              <a:alpha val="30196"/>
            </a:srgbClr>
          </a:solidFill>
        </p:grpSpPr>
        <p:pic>
          <p:nvPicPr>
            <p:cNvPr id="41" name="Graphic 40" descr="Fir tree">
              <a:extLst>
                <a:ext uri="{FF2B5EF4-FFF2-40B4-BE49-F238E27FC236}">
                  <a16:creationId xmlns:a16="http://schemas.microsoft.com/office/drawing/2014/main" id="{A7585986-A70B-4BDD-A9C5-5EFE1E13A697}"/>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886200" y="5208814"/>
              <a:ext cx="914400" cy="914400"/>
            </a:xfrm>
            <a:prstGeom prst="rect">
              <a:avLst/>
            </a:prstGeom>
          </p:spPr>
        </p:pic>
        <p:pic>
          <p:nvPicPr>
            <p:cNvPr id="42" name="Graphic 41" descr="Gears">
              <a:extLst>
                <a:ext uri="{FF2B5EF4-FFF2-40B4-BE49-F238E27FC236}">
                  <a16:creationId xmlns:a16="http://schemas.microsoft.com/office/drawing/2014/main" id="{82B7A4FF-4015-4294-A5F3-D1719B1DB2D6}"/>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191000" y="5486400"/>
              <a:ext cx="914400" cy="914400"/>
            </a:xfrm>
            <a:prstGeom prst="rect">
              <a:avLst/>
            </a:prstGeom>
          </p:spPr>
        </p:pic>
        <p:pic>
          <p:nvPicPr>
            <p:cNvPr id="43" name="Graphic 42" descr="Water">
              <a:extLst>
                <a:ext uri="{FF2B5EF4-FFF2-40B4-BE49-F238E27FC236}">
                  <a16:creationId xmlns:a16="http://schemas.microsoft.com/office/drawing/2014/main" id="{7B44E5B6-32D2-4AE2-BFD2-D8241A64A465}"/>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43520" y="5716556"/>
              <a:ext cx="590160" cy="590160"/>
            </a:xfrm>
            <a:prstGeom prst="rect">
              <a:avLst/>
            </a:prstGeom>
          </p:spPr>
        </p:pic>
      </p:grpSp>
      <p:grpSp>
        <p:nvGrpSpPr>
          <p:cNvPr id="44" name="Group 43">
            <a:extLst>
              <a:ext uri="{FF2B5EF4-FFF2-40B4-BE49-F238E27FC236}">
                <a16:creationId xmlns:a16="http://schemas.microsoft.com/office/drawing/2014/main" id="{CF1ECC68-2692-4DCF-8A0F-D70CB8BFF4FE}"/>
              </a:ext>
            </a:extLst>
          </p:cNvPr>
          <p:cNvGrpSpPr>
            <a:grpSpLocks noChangeAspect="1"/>
          </p:cNvGrpSpPr>
          <p:nvPr/>
        </p:nvGrpSpPr>
        <p:grpSpPr>
          <a:xfrm>
            <a:off x="8363047" y="6014005"/>
            <a:ext cx="587660" cy="514350"/>
            <a:chOff x="3743520" y="5208814"/>
            <a:chExt cx="1361880" cy="1191986"/>
          </a:xfrm>
          <a:solidFill>
            <a:srgbClr val="FF0000">
              <a:alpha val="30196"/>
            </a:srgbClr>
          </a:solidFill>
        </p:grpSpPr>
        <p:pic>
          <p:nvPicPr>
            <p:cNvPr id="45" name="Graphic 44" descr="Fir tree">
              <a:extLst>
                <a:ext uri="{FF2B5EF4-FFF2-40B4-BE49-F238E27FC236}">
                  <a16:creationId xmlns:a16="http://schemas.microsoft.com/office/drawing/2014/main" id="{9B0612DB-127C-4571-963A-C0847C1FF080}"/>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886200" y="5208814"/>
              <a:ext cx="914400" cy="914400"/>
            </a:xfrm>
            <a:prstGeom prst="rect">
              <a:avLst/>
            </a:prstGeom>
          </p:spPr>
        </p:pic>
        <p:pic>
          <p:nvPicPr>
            <p:cNvPr id="46" name="Graphic 45" descr="Gears">
              <a:extLst>
                <a:ext uri="{FF2B5EF4-FFF2-40B4-BE49-F238E27FC236}">
                  <a16:creationId xmlns:a16="http://schemas.microsoft.com/office/drawing/2014/main" id="{842D5E95-6DFB-42C2-BAD9-DDDDD5F5D1F4}"/>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191000" y="5486400"/>
              <a:ext cx="914400" cy="914400"/>
            </a:xfrm>
            <a:prstGeom prst="rect">
              <a:avLst/>
            </a:prstGeom>
          </p:spPr>
        </p:pic>
        <p:pic>
          <p:nvPicPr>
            <p:cNvPr id="47" name="Graphic 46" descr="Water">
              <a:extLst>
                <a:ext uri="{FF2B5EF4-FFF2-40B4-BE49-F238E27FC236}">
                  <a16:creationId xmlns:a16="http://schemas.microsoft.com/office/drawing/2014/main" id="{1DB6E075-9DF4-4B43-954E-85E873E5E1D7}"/>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43520" y="5716556"/>
              <a:ext cx="590160" cy="590160"/>
            </a:xfrm>
            <a:prstGeom prst="rect">
              <a:avLst/>
            </a:prstGeom>
          </p:spPr>
        </p:pic>
      </p:grpSp>
      <p:grpSp>
        <p:nvGrpSpPr>
          <p:cNvPr id="48" name="Group 47">
            <a:extLst>
              <a:ext uri="{FF2B5EF4-FFF2-40B4-BE49-F238E27FC236}">
                <a16:creationId xmlns:a16="http://schemas.microsoft.com/office/drawing/2014/main" id="{A2E92CDB-5AB2-417F-98E6-C5DD5A1FCE66}"/>
              </a:ext>
            </a:extLst>
          </p:cNvPr>
          <p:cNvGrpSpPr>
            <a:grpSpLocks noChangeAspect="1"/>
          </p:cNvGrpSpPr>
          <p:nvPr/>
        </p:nvGrpSpPr>
        <p:grpSpPr>
          <a:xfrm>
            <a:off x="5925813" y="6014005"/>
            <a:ext cx="586878" cy="513665"/>
            <a:chOff x="3743520" y="5208814"/>
            <a:chExt cx="1361880" cy="1191986"/>
          </a:xfrm>
          <a:solidFill>
            <a:srgbClr val="FF0000">
              <a:alpha val="30196"/>
            </a:srgbClr>
          </a:solidFill>
        </p:grpSpPr>
        <p:pic>
          <p:nvPicPr>
            <p:cNvPr id="49" name="Graphic 48" descr="Fir tree">
              <a:extLst>
                <a:ext uri="{FF2B5EF4-FFF2-40B4-BE49-F238E27FC236}">
                  <a16:creationId xmlns:a16="http://schemas.microsoft.com/office/drawing/2014/main" id="{8C0D0F09-BEB2-4243-B86D-47608A1AB098}"/>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886200" y="5208814"/>
              <a:ext cx="914400" cy="914400"/>
            </a:xfrm>
            <a:prstGeom prst="rect">
              <a:avLst/>
            </a:prstGeom>
          </p:spPr>
        </p:pic>
        <p:pic>
          <p:nvPicPr>
            <p:cNvPr id="50" name="Graphic 49" descr="Gears">
              <a:extLst>
                <a:ext uri="{FF2B5EF4-FFF2-40B4-BE49-F238E27FC236}">
                  <a16:creationId xmlns:a16="http://schemas.microsoft.com/office/drawing/2014/main" id="{6254FFC2-A934-48EF-BED5-97D0E6910B2F}"/>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191000" y="5486400"/>
              <a:ext cx="914400" cy="914400"/>
            </a:xfrm>
            <a:prstGeom prst="rect">
              <a:avLst/>
            </a:prstGeom>
          </p:spPr>
        </p:pic>
        <p:pic>
          <p:nvPicPr>
            <p:cNvPr id="51" name="Graphic 50" descr="Water">
              <a:extLst>
                <a:ext uri="{FF2B5EF4-FFF2-40B4-BE49-F238E27FC236}">
                  <a16:creationId xmlns:a16="http://schemas.microsoft.com/office/drawing/2014/main" id="{028D794C-7DF3-4B73-AF74-A1C4679C6D3C}"/>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43520" y="5716556"/>
              <a:ext cx="590160" cy="590160"/>
            </a:xfrm>
            <a:prstGeom prst="rect">
              <a:avLst/>
            </a:prstGeom>
          </p:spPr>
        </p:pic>
      </p:grpSp>
      <p:grpSp>
        <p:nvGrpSpPr>
          <p:cNvPr id="52" name="Group 51">
            <a:extLst>
              <a:ext uri="{FF2B5EF4-FFF2-40B4-BE49-F238E27FC236}">
                <a16:creationId xmlns:a16="http://schemas.microsoft.com/office/drawing/2014/main" id="{0E89235E-BF3B-4734-95CB-33C17A21A75F}"/>
              </a:ext>
            </a:extLst>
          </p:cNvPr>
          <p:cNvGrpSpPr>
            <a:grpSpLocks noChangeAspect="1"/>
          </p:cNvGrpSpPr>
          <p:nvPr/>
        </p:nvGrpSpPr>
        <p:grpSpPr>
          <a:xfrm>
            <a:off x="6534535" y="6014005"/>
            <a:ext cx="587660" cy="514350"/>
            <a:chOff x="3743520" y="5208814"/>
            <a:chExt cx="1361880" cy="1191986"/>
          </a:xfrm>
          <a:solidFill>
            <a:srgbClr val="FF0000">
              <a:alpha val="30196"/>
            </a:srgbClr>
          </a:solidFill>
        </p:grpSpPr>
        <p:pic>
          <p:nvPicPr>
            <p:cNvPr id="53" name="Graphic 52" descr="Fir tree">
              <a:extLst>
                <a:ext uri="{FF2B5EF4-FFF2-40B4-BE49-F238E27FC236}">
                  <a16:creationId xmlns:a16="http://schemas.microsoft.com/office/drawing/2014/main" id="{B67BB795-CA47-4BB9-9A01-C49569A3962F}"/>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886200" y="5208814"/>
              <a:ext cx="914400" cy="914400"/>
            </a:xfrm>
            <a:prstGeom prst="rect">
              <a:avLst/>
            </a:prstGeom>
          </p:spPr>
        </p:pic>
        <p:pic>
          <p:nvPicPr>
            <p:cNvPr id="54" name="Graphic 53" descr="Gears">
              <a:extLst>
                <a:ext uri="{FF2B5EF4-FFF2-40B4-BE49-F238E27FC236}">
                  <a16:creationId xmlns:a16="http://schemas.microsoft.com/office/drawing/2014/main" id="{86722F31-4530-4019-B22E-6CB54EF80800}"/>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191000" y="5486400"/>
              <a:ext cx="914400" cy="914400"/>
            </a:xfrm>
            <a:prstGeom prst="rect">
              <a:avLst/>
            </a:prstGeom>
          </p:spPr>
        </p:pic>
        <p:pic>
          <p:nvPicPr>
            <p:cNvPr id="55" name="Graphic 54" descr="Water">
              <a:extLst>
                <a:ext uri="{FF2B5EF4-FFF2-40B4-BE49-F238E27FC236}">
                  <a16:creationId xmlns:a16="http://schemas.microsoft.com/office/drawing/2014/main" id="{1E9BA8D8-26A3-4A89-98D9-1E2967D7F859}"/>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43520" y="5716556"/>
              <a:ext cx="590160" cy="590160"/>
            </a:xfrm>
            <a:prstGeom prst="rect">
              <a:avLst/>
            </a:prstGeom>
          </p:spPr>
        </p:pic>
      </p:grpSp>
      <p:pic>
        <p:nvPicPr>
          <p:cNvPr id="65" name="Graphic 64" descr="Box">
            <a:extLst>
              <a:ext uri="{FF2B5EF4-FFF2-40B4-BE49-F238E27FC236}">
                <a16:creationId xmlns:a16="http://schemas.microsoft.com/office/drawing/2014/main" id="{FAFBB785-8113-4950-86F3-7C5F069DB99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285079" y="2571458"/>
            <a:ext cx="612708" cy="612708"/>
          </a:xfrm>
          <a:prstGeom prst="rect">
            <a:avLst/>
          </a:prstGeom>
        </p:spPr>
      </p:pic>
      <p:pic>
        <p:nvPicPr>
          <p:cNvPr id="66" name="Graphic 65" descr="Box">
            <a:extLst>
              <a:ext uri="{FF2B5EF4-FFF2-40B4-BE49-F238E27FC236}">
                <a16:creationId xmlns:a16="http://schemas.microsoft.com/office/drawing/2014/main" id="{0D2E1F10-23D6-4C68-B085-5C0C626B233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377373" y="2784823"/>
            <a:ext cx="612708" cy="612708"/>
          </a:xfrm>
          <a:prstGeom prst="rect">
            <a:avLst/>
          </a:prstGeom>
        </p:spPr>
      </p:pic>
      <p:pic>
        <p:nvPicPr>
          <p:cNvPr id="67" name="Graphic 66" descr="Box">
            <a:extLst>
              <a:ext uri="{FF2B5EF4-FFF2-40B4-BE49-F238E27FC236}">
                <a16:creationId xmlns:a16="http://schemas.microsoft.com/office/drawing/2014/main" id="{2D78A742-FA2E-45CC-A9B5-81A7D4FC92A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178481" y="2982229"/>
            <a:ext cx="612708" cy="612708"/>
          </a:xfrm>
          <a:prstGeom prst="rect">
            <a:avLst/>
          </a:prstGeom>
        </p:spPr>
      </p:pic>
      <p:pic>
        <p:nvPicPr>
          <p:cNvPr id="71" name="Graphic 70" descr="Box">
            <a:extLst>
              <a:ext uri="{FF2B5EF4-FFF2-40B4-BE49-F238E27FC236}">
                <a16:creationId xmlns:a16="http://schemas.microsoft.com/office/drawing/2014/main" id="{9DD98EA5-1A4A-4303-9646-57A7FE21CC6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571518" y="2500288"/>
            <a:ext cx="612708" cy="612708"/>
          </a:xfrm>
          <a:prstGeom prst="rect">
            <a:avLst/>
          </a:prstGeom>
        </p:spPr>
      </p:pic>
      <p:pic>
        <p:nvPicPr>
          <p:cNvPr id="72" name="Graphic 71" descr="Box">
            <a:extLst>
              <a:ext uri="{FF2B5EF4-FFF2-40B4-BE49-F238E27FC236}">
                <a16:creationId xmlns:a16="http://schemas.microsoft.com/office/drawing/2014/main" id="{521ABFF9-5E2F-4EC8-9088-E7780439ED7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663812" y="2713653"/>
            <a:ext cx="612708" cy="612708"/>
          </a:xfrm>
          <a:prstGeom prst="rect">
            <a:avLst/>
          </a:prstGeom>
        </p:spPr>
      </p:pic>
      <p:pic>
        <p:nvPicPr>
          <p:cNvPr id="73" name="Graphic 72" descr="Box">
            <a:extLst>
              <a:ext uri="{FF2B5EF4-FFF2-40B4-BE49-F238E27FC236}">
                <a16:creationId xmlns:a16="http://schemas.microsoft.com/office/drawing/2014/main" id="{E4F1774F-1F4A-4A0D-80ED-D6A849B369C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464920" y="2911059"/>
            <a:ext cx="612708" cy="612708"/>
          </a:xfrm>
          <a:prstGeom prst="rect">
            <a:avLst/>
          </a:prstGeom>
        </p:spPr>
      </p:pic>
      <p:pic>
        <p:nvPicPr>
          <p:cNvPr id="76" name="Graphic 75" descr="Box">
            <a:extLst>
              <a:ext uri="{FF2B5EF4-FFF2-40B4-BE49-F238E27FC236}">
                <a16:creationId xmlns:a16="http://schemas.microsoft.com/office/drawing/2014/main" id="{7FAAF791-DD2E-4CAB-BBAD-B4FEF64A877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887450" y="2447453"/>
            <a:ext cx="612708" cy="612708"/>
          </a:xfrm>
          <a:prstGeom prst="rect">
            <a:avLst/>
          </a:prstGeom>
        </p:spPr>
      </p:pic>
      <p:pic>
        <p:nvPicPr>
          <p:cNvPr id="77" name="Graphic 76" descr="Box">
            <a:extLst>
              <a:ext uri="{FF2B5EF4-FFF2-40B4-BE49-F238E27FC236}">
                <a16:creationId xmlns:a16="http://schemas.microsoft.com/office/drawing/2014/main" id="{0117DA3F-7495-4FD9-829A-20C98E6EE4B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979744" y="2660818"/>
            <a:ext cx="612708" cy="612708"/>
          </a:xfrm>
          <a:prstGeom prst="rect">
            <a:avLst/>
          </a:prstGeom>
        </p:spPr>
      </p:pic>
      <p:pic>
        <p:nvPicPr>
          <p:cNvPr id="78" name="Graphic 77" descr="Box">
            <a:extLst>
              <a:ext uri="{FF2B5EF4-FFF2-40B4-BE49-F238E27FC236}">
                <a16:creationId xmlns:a16="http://schemas.microsoft.com/office/drawing/2014/main" id="{C236B33C-C372-4F19-A00E-949286997D7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780852" y="2858224"/>
            <a:ext cx="612708" cy="612708"/>
          </a:xfrm>
          <a:prstGeom prst="rect">
            <a:avLst/>
          </a:prstGeom>
        </p:spPr>
      </p:pic>
      <p:pic>
        <p:nvPicPr>
          <p:cNvPr id="81" name="Graphic 80" descr="Box">
            <a:extLst>
              <a:ext uri="{FF2B5EF4-FFF2-40B4-BE49-F238E27FC236}">
                <a16:creationId xmlns:a16="http://schemas.microsoft.com/office/drawing/2014/main" id="{907B3806-3597-4680-BF86-1AA0733BEC8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215384" y="2435425"/>
            <a:ext cx="612708" cy="612708"/>
          </a:xfrm>
          <a:prstGeom prst="rect">
            <a:avLst/>
          </a:prstGeom>
        </p:spPr>
      </p:pic>
      <p:pic>
        <p:nvPicPr>
          <p:cNvPr id="82" name="Graphic 81" descr="Box">
            <a:extLst>
              <a:ext uri="{FF2B5EF4-FFF2-40B4-BE49-F238E27FC236}">
                <a16:creationId xmlns:a16="http://schemas.microsoft.com/office/drawing/2014/main" id="{BA50159D-4CB1-4F66-800F-C8378D70A10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307678" y="2648790"/>
            <a:ext cx="612708" cy="612708"/>
          </a:xfrm>
          <a:prstGeom prst="rect">
            <a:avLst/>
          </a:prstGeom>
        </p:spPr>
      </p:pic>
      <p:pic>
        <p:nvPicPr>
          <p:cNvPr id="83" name="Graphic 82" descr="Box">
            <a:extLst>
              <a:ext uri="{FF2B5EF4-FFF2-40B4-BE49-F238E27FC236}">
                <a16:creationId xmlns:a16="http://schemas.microsoft.com/office/drawing/2014/main" id="{3F0FFD76-CDCC-48FE-8F43-0A587AF07C3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108786" y="2846196"/>
            <a:ext cx="612708" cy="612708"/>
          </a:xfrm>
          <a:prstGeom prst="rect">
            <a:avLst/>
          </a:prstGeom>
        </p:spPr>
      </p:pic>
      <p:pic>
        <p:nvPicPr>
          <p:cNvPr id="86" name="Graphic 85" descr="Box">
            <a:extLst>
              <a:ext uri="{FF2B5EF4-FFF2-40B4-BE49-F238E27FC236}">
                <a16:creationId xmlns:a16="http://schemas.microsoft.com/office/drawing/2014/main" id="{8B4AF923-E08E-4A0C-8DE8-FDE1B6FB945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535200" y="2417535"/>
            <a:ext cx="612708" cy="612708"/>
          </a:xfrm>
          <a:prstGeom prst="rect">
            <a:avLst/>
          </a:prstGeom>
        </p:spPr>
      </p:pic>
      <p:pic>
        <p:nvPicPr>
          <p:cNvPr id="87" name="Graphic 86" descr="Box">
            <a:extLst>
              <a:ext uri="{FF2B5EF4-FFF2-40B4-BE49-F238E27FC236}">
                <a16:creationId xmlns:a16="http://schemas.microsoft.com/office/drawing/2014/main" id="{8758F30A-11CE-4F6C-BD9F-FE7DD1FA089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627494" y="2630900"/>
            <a:ext cx="612708" cy="612708"/>
          </a:xfrm>
          <a:prstGeom prst="rect">
            <a:avLst/>
          </a:prstGeom>
        </p:spPr>
      </p:pic>
      <p:pic>
        <p:nvPicPr>
          <p:cNvPr id="88" name="Graphic 87" descr="Box">
            <a:extLst>
              <a:ext uri="{FF2B5EF4-FFF2-40B4-BE49-F238E27FC236}">
                <a16:creationId xmlns:a16="http://schemas.microsoft.com/office/drawing/2014/main" id="{D2C9A123-0DD5-45B1-AD99-A39309F3DB0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428602" y="2828306"/>
            <a:ext cx="612708" cy="612708"/>
          </a:xfrm>
          <a:prstGeom prst="rect">
            <a:avLst/>
          </a:prstGeom>
        </p:spPr>
      </p:pic>
    </p:spTree>
    <p:extLst>
      <p:ext uri="{BB962C8B-B14F-4D97-AF65-F5344CB8AC3E}">
        <p14:creationId xmlns:p14="http://schemas.microsoft.com/office/powerpoint/2010/main" val="4164075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p:nvPr>
        </p:nvSpPr>
        <p:spPr>
          <a:xfrm>
            <a:off x="457200" y="167951"/>
            <a:ext cx="8229600" cy="1143000"/>
          </a:xfrm>
        </p:spPr>
        <p:txBody>
          <a:bodyPr/>
          <a:lstStyle/>
          <a:p>
            <a:r>
              <a:rPr lang="en-US" altLang="en-US" dirty="0"/>
              <a:t>Increasing opportunity cost</a:t>
            </a:r>
          </a:p>
        </p:txBody>
      </p:sp>
      <p:pic>
        <p:nvPicPr>
          <p:cNvPr id="8" name="Graphic 7" descr="Factory">
            <a:extLst>
              <a:ext uri="{FF2B5EF4-FFF2-40B4-BE49-F238E27FC236}">
                <a16:creationId xmlns:a16="http://schemas.microsoft.com/office/drawing/2014/main" id="{201F945F-C2F4-4A8F-8D16-53B1816C81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7373" y="2971800"/>
            <a:ext cx="2057400" cy="2057400"/>
          </a:xfrm>
          <a:prstGeom prst="rect">
            <a:avLst/>
          </a:prstGeom>
        </p:spPr>
      </p:pic>
      <p:pic>
        <p:nvPicPr>
          <p:cNvPr id="9" name="Graphic 8" descr="Factory">
            <a:extLst>
              <a:ext uri="{FF2B5EF4-FFF2-40B4-BE49-F238E27FC236}">
                <a16:creationId xmlns:a16="http://schemas.microsoft.com/office/drawing/2014/main" id="{DDC20E2D-0E38-4952-93B4-7DF9DB41955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3400" y="2971800"/>
            <a:ext cx="2057400" cy="2057400"/>
          </a:xfrm>
          <a:prstGeom prst="rect">
            <a:avLst/>
          </a:prstGeom>
        </p:spPr>
      </p:pic>
      <p:pic>
        <p:nvPicPr>
          <p:cNvPr id="31" name="Graphic 30" descr="Man">
            <a:extLst>
              <a:ext uri="{FF2B5EF4-FFF2-40B4-BE49-F238E27FC236}">
                <a16:creationId xmlns:a16="http://schemas.microsoft.com/office/drawing/2014/main" id="{E221CA35-080D-4A44-B15A-00A6AC64307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86792" y="4953000"/>
            <a:ext cx="685800" cy="685800"/>
          </a:xfrm>
          <a:prstGeom prst="rect">
            <a:avLst/>
          </a:prstGeom>
        </p:spPr>
      </p:pic>
      <p:pic>
        <p:nvPicPr>
          <p:cNvPr id="32" name="Graphic 31" descr="Man">
            <a:extLst>
              <a:ext uri="{FF2B5EF4-FFF2-40B4-BE49-F238E27FC236}">
                <a16:creationId xmlns:a16="http://schemas.microsoft.com/office/drawing/2014/main" id="{11A8C961-3E00-4691-BD52-F3E9492F04B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77247" y="4953000"/>
            <a:ext cx="685800" cy="685800"/>
          </a:xfrm>
          <a:prstGeom prst="rect">
            <a:avLst/>
          </a:prstGeom>
        </p:spPr>
      </p:pic>
      <p:pic>
        <p:nvPicPr>
          <p:cNvPr id="33" name="Graphic 32" descr="Man">
            <a:extLst>
              <a:ext uri="{FF2B5EF4-FFF2-40B4-BE49-F238E27FC236}">
                <a16:creationId xmlns:a16="http://schemas.microsoft.com/office/drawing/2014/main" id="{CB11FAEE-8901-4935-A16E-782145A96DE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96337" y="4953000"/>
            <a:ext cx="685800" cy="685800"/>
          </a:xfrm>
          <a:prstGeom prst="rect">
            <a:avLst/>
          </a:prstGeom>
        </p:spPr>
      </p:pic>
      <p:pic>
        <p:nvPicPr>
          <p:cNvPr id="34" name="Graphic 33" descr="Man">
            <a:extLst>
              <a:ext uri="{FF2B5EF4-FFF2-40B4-BE49-F238E27FC236}">
                <a16:creationId xmlns:a16="http://schemas.microsoft.com/office/drawing/2014/main" id="{9E22D4EF-B80F-4689-9795-0B73F2E36C4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67700" y="4953000"/>
            <a:ext cx="685800" cy="685800"/>
          </a:xfrm>
          <a:prstGeom prst="rect">
            <a:avLst/>
          </a:prstGeom>
        </p:spPr>
      </p:pic>
      <p:pic>
        <p:nvPicPr>
          <p:cNvPr id="35" name="Graphic 34" descr="Man">
            <a:extLst>
              <a:ext uri="{FF2B5EF4-FFF2-40B4-BE49-F238E27FC236}">
                <a16:creationId xmlns:a16="http://schemas.microsoft.com/office/drawing/2014/main" id="{ACF46239-3811-4BA0-A7A2-528AE2E1B91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02797" y="4953000"/>
            <a:ext cx="685800" cy="685800"/>
          </a:xfrm>
          <a:prstGeom prst="rect">
            <a:avLst/>
          </a:prstGeom>
        </p:spPr>
      </p:pic>
      <p:grpSp>
        <p:nvGrpSpPr>
          <p:cNvPr id="36" name="Group 35">
            <a:extLst>
              <a:ext uri="{FF2B5EF4-FFF2-40B4-BE49-F238E27FC236}">
                <a16:creationId xmlns:a16="http://schemas.microsoft.com/office/drawing/2014/main" id="{BEC1DE44-7811-4A07-A0D2-145A8C523D95}"/>
              </a:ext>
            </a:extLst>
          </p:cNvPr>
          <p:cNvGrpSpPr>
            <a:grpSpLocks noChangeAspect="1"/>
          </p:cNvGrpSpPr>
          <p:nvPr/>
        </p:nvGrpSpPr>
        <p:grpSpPr>
          <a:xfrm>
            <a:off x="7144039" y="6014005"/>
            <a:ext cx="587660" cy="514350"/>
            <a:chOff x="3743520" y="5208814"/>
            <a:chExt cx="1361880" cy="1191986"/>
          </a:xfrm>
          <a:solidFill>
            <a:srgbClr val="FF0000">
              <a:alpha val="30196"/>
            </a:srgbClr>
          </a:solidFill>
        </p:grpSpPr>
        <p:pic>
          <p:nvPicPr>
            <p:cNvPr id="37" name="Graphic 36" descr="Fir tree">
              <a:extLst>
                <a:ext uri="{FF2B5EF4-FFF2-40B4-BE49-F238E27FC236}">
                  <a16:creationId xmlns:a16="http://schemas.microsoft.com/office/drawing/2014/main" id="{A5E721E6-08F3-4FA6-A926-A76AC76F6563}"/>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886200" y="5208814"/>
              <a:ext cx="914400" cy="914400"/>
            </a:xfrm>
            <a:prstGeom prst="rect">
              <a:avLst/>
            </a:prstGeom>
          </p:spPr>
        </p:pic>
        <p:pic>
          <p:nvPicPr>
            <p:cNvPr id="38" name="Graphic 37" descr="Gears">
              <a:extLst>
                <a:ext uri="{FF2B5EF4-FFF2-40B4-BE49-F238E27FC236}">
                  <a16:creationId xmlns:a16="http://schemas.microsoft.com/office/drawing/2014/main" id="{B6D400B2-3FA3-4295-AE77-5E7DBD910672}"/>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191000" y="5486400"/>
              <a:ext cx="914400" cy="914400"/>
            </a:xfrm>
            <a:prstGeom prst="rect">
              <a:avLst/>
            </a:prstGeom>
          </p:spPr>
        </p:pic>
        <p:pic>
          <p:nvPicPr>
            <p:cNvPr id="39" name="Graphic 38" descr="Water">
              <a:extLst>
                <a:ext uri="{FF2B5EF4-FFF2-40B4-BE49-F238E27FC236}">
                  <a16:creationId xmlns:a16="http://schemas.microsoft.com/office/drawing/2014/main" id="{E353E9B0-1918-4956-A436-C8F9E26CB018}"/>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43520" y="5716556"/>
              <a:ext cx="590160" cy="590160"/>
            </a:xfrm>
            <a:prstGeom prst="rect">
              <a:avLst/>
            </a:prstGeom>
          </p:spPr>
        </p:pic>
      </p:grpSp>
      <p:grpSp>
        <p:nvGrpSpPr>
          <p:cNvPr id="40" name="Group 39">
            <a:extLst>
              <a:ext uri="{FF2B5EF4-FFF2-40B4-BE49-F238E27FC236}">
                <a16:creationId xmlns:a16="http://schemas.microsoft.com/office/drawing/2014/main" id="{68E072BD-5DE1-49D6-AD73-D1588682021A}"/>
              </a:ext>
            </a:extLst>
          </p:cNvPr>
          <p:cNvGrpSpPr>
            <a:grpSpLocks noChangeAspect="1"/>
          </p:cNvGrpSpPr>
          <p:nvPr/>
        </p:nvGrpSpPr>
        <p:grpSpPr>
          <a:xfrm>
            <a:off x="7753543" y="6014005"/>
            <a:ext cx="587660" cy="514350"/>
            <a:chOff x="3743520" y="5208814"/>
            <a:chExt cx="1361880" cy="1191986"/>
          </a:xfrm>
          <a:solidFill>
            <a:srgbClr val="FF0000">
              <a:alpha val="30196"/>
            </a:srgbClr>
          </a:solidFill>
        </p:grpSpPr>
        <p:pic>
          <p:nvPicPr>
            <p:cNvPr id="41" name="Graphic 40" descr="Fir tree">
              <a:extLst>
                <a:ext uri="{FF2B5EF4-FFF2-40B4-BE49-F238E27FC236}">
                  <a16:creationId xmlns:a16="http://schemas.microsoft.com/office/drawing/2014/main" id="{A7585986-A70B-4BDD-A9C5-5EFE1E13A697}"/>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886200" y="5208814"/>
              <a:ext cx="914400" cy="914400"/>
            </a:xfrm>
            <a:prstGeom prst="rect">
              <a:avLst/>
            </a:prstGeom>
          </p:spPr>
        </p:pic>
        <p:pic>
          <p:nvPicPr>
            <p:cNvPr id="42" name="Graphic 41" descr="Gears">
              <a:extLst>
                <a:ext uri="{FF2B5EF4-FFF2-40B4-BE49-F238E27FC236}">
                  <a16:creationId xmlns:a16="http://schemas.microsoft.com/office/drawing/2014/main" id="{82B7A4FF-4015-4294-A5F3-D1719B1DB2D6}"/>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191000" y="5486400"/>
              <a:ext cx="914400" cy="914400"/>
            </a:xfrm>
            <a:prstGeom prst="rect">
              <a:avLst/>
            </a:prstGeom>
          </p:spPr>
        </p:pic>
        <p:pic>
          <p:nvPicPr>
            <p:cNvPr id="43" name="Graphic 42" descr="Water">
              <a:extLst>
                <a:ext uri="{FF2B5EF4-FFF2-40B4-BE49-F238E27FC236}">
                  <a16:creationId xmlns:a16="http://schemas.microsoft.com/office/drawing/2014/main" id="{7B44E5B6-32D2-4AE2-BFD2-D8241A64A465}"/>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43520" y="5716556"/>
              <a:ext cx="590160" cy="590160"/>
            </a:xfrm>
            <a:prstGeom prst="rect">
              <a:avLst/>
            </a:prstGeom>
          </p:spPr>
        </p:pic>
      </p:grpSp>
      <p:grpSp>
        <p:nvGrpSpPr>
          <p:cNvPr id="44" name="Group 43">
            <a:extLst>
              <a:ext uri="{FF2B5EF4-FFF2-40B4-BE49-F238E27FC236}">
                <a16:creationId xmlns:a16="http://schemas.microsoft.com/office/drawing/2014/main" id="{CF1ECC68-2692-4DCF-8A0F-D70CB8BFF4FE}"/>
              </a:ext>
            </a:extLst>
          </p:cNvPr>
          <p:cNvGrpSpPr>
            <a:grpSpLocks noChangeAspect="1"/>
          </p:cNvGrpSpPr>
          <p:nvPr/>
        </p:nvGrpSpPr>
        <p:grpSpPr>
          <a:xfrm>
            <a:off x="8363047" y="6014005"/>
            <a:ext cx="587660" cy="514350"/>
            <a:chOff x="3743520" y="5208814"/>
            <a:chExt cx="1361880" cy="1191986"/>
          </a:xfrm>
          <a:solidFill>
            <a:srgbClr val="FF0000">
              <a:alpha val="30196"/>
            </a:srgbClr>
          </a:solidFill>
        </p:grpSpPr>
        <p:pic>
          <p:nvPicPr>
            <p:cNvPr id="45" name="Graphic 44" descr="Fir tree">
              <a:extLst>
                <a:ext uri="{FF2B5EF4-FFF2-40B4-BE49-F238E27FC236}">
                  <a16:creationId xmlns:a16="http://schemas.microsoft.com/office/drawing/2014/main" id="{9B0612DB-127C-4571-963A-C0847C1FF080}"/>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886200" y="5208814"/>
              <a:ext cx="914400" cy="914400"/>
            </a:xfrm>
            <a:prstGeom prst="rect">
              <a:avLst/>
            </a:prstGeom>
          </p:spPr>
        </p:pic>
        <p:pic>
          <p:nvPicPr>
            <p:cNvPr id="46" name="Graphic 45" descr="Gears">
              <a:extLst>
                <a:ext uri="{FF2B5EF4-FFF2-40B4-BE49-F238E27FC236}">
                  <a16:creationId xmlns:a16="http://schemas.microsoft.com/office/drawing/2014/main" id="{842D5E95-6DFB-42C2-BAD9-DDDDD5F5D1F4}"/>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191000" y="5486400"/>
              <a:ext cx="914400" cy="914400"/>
            </a:xfrm>
            <a:prstGeom prst="rect">
              <a:avLst/>
            </a:prstGeom>
          </p:spPr>
        </p:pic>
        <p:pic>
          <p:nvPicPr>
            <p:cNvPr id="47" name="Graphic 46" descr="Water">
              <a:extLst>
                <a:ext uri="{FF2B5EF4-FFF2-40B4-BE49-F238E27FC236}">
                  <a16:creationId xmlns:a16="http://schemas.microsoft.com/office/drawing/2014/main" id="{1DB6E075-9DF4-4B43-954E-85E873E5E1D7}"/>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43520" y="5716556"/>
              <a:ext cx="590160" cy="590160"/>
            </a:xfrm>
            <a:prstGeom prst="rect">
              <a:avLst/>
            </a:prstGeom>
          </p:spPr>
        </p:pic>
      </p:grpSp>
      <p:grpSp>
        <p:nvGrpSpPr>
          <p:cNvPr id="48" name="Group 47">
            <a:extLst>
              <a:ext uri="{FF2B5EF4-FFF2-40B4-BE49-F238E27FC236}">
                <a16:creationId xmlns:a16="http://schemas.microsoft.com/office/drawing/2014/main" id="{A2E92CDB-5AB2-417F-98E6-C5DD5A1FCE66}"/>
              </a:ext>
            </a:extLst>
          </p:cNvPr>
          <p:cNvGrpSpPr>
            <a:grpSpLocks noChangeAspect="1"/>
          </p:cNvGrpSpPr>
          <p:nvPr/>
        </p:nvGrpSpPr>
        <p:grpSpPr>
          <a:xfrm>
            <a:off x="822728" y="6014005"/>
            <a:ext cx="586878" cy="513665"/>
            <a:chOff x="3743520" y="5208814"/>
            <a:chExt cx="1361880" cy="1191986"/>
          </a:xfrm>
          <a:solidFill>
            <a:srgbClr val="FF0000">
              <a:alpha val="30196"/>
            </a:srgbClr>
          </a:solidFill>
        </p:grpSpPr>
        <p:pic>
          <p:nvPicPr>
            <p:cNvPr id="49" name="Graphic 48" descr="Fir tree">
              <a:extLst>
                <a:ext uri="{FF2B5EF4-FFF2-40B4-BE49-F238E27FC236}">
                  <a16:creationId xmlns:a16="http://schemas.microsoft.com/office/drawing/2014/main" id="{8C0D0F09-BEB2-4243-B86D-47608A1AB098}"/>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886200" y="5208814"/>
              <a:ext cx="914400" cy="914400"/>
            </a:xfrm>
            <a:prstGeom prst="rect">
              <a:avLst/>
            </a:prstGeom>
          </p:spPr>
        </p:pic>
        <p:pic>
          <p:nvPicPr>
            <p:cNvPr id="50" name="Graphic 49" descr="Gears">
              <a:extLst>
                <a:ext uri="{FF2B5EF4-FFF2-40B4-BE49-F238E27FC236}">
                  <a16:creationId xmlns:a16="http://schemas.microsoft.com/office/drawing/2014/main" id="{6254FFC2-A934-48EF-BED5-97D0E6910B2F}"/>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191000" y="5486400"/>
              <a:ext cx="914400" cy="914400"/>
            </a:xfrm>
            <a:prstGeom prst="rect">
              <a:avLst/>
            </a:prstGeom>
          </p:spPr>
        </p:pic>
        <p:pic>
          <p:nvPicPr>
            <p:cNvPr id="51" name="Graphic 50" descr="Water">
              <a:extLst>
                <a:ext uri="{FF2B5EF4-FFF2-40B4-BE49-F238E27FC236}">
                  <a16:creationId xmlns:a16="http://schemas.microsoft.com/office/drawing/2014/main" id="{028D794C-7DF3-4B73-AF74-A1C4679C6D3C}"/>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43520" y="5716556"/>
              <a:ext cx="590160" cy="590160"/>
            </a:xfrm>
            <a:prstGeom prst="rect">
              <a:avLst/>
            </a:prstGeom>
          </p:spPr>
        </p:pic>
      </p:grpSp>
      <p:grpSp>
        <p:nvGrpSpPr>
          <p:cNvPr id="52" name="Group 51">
            <a:extLst>
              <a:ext uri="{FF2B5EF4-FFF2-40B4-BE49-F238E27FC236}">
                <a16:creationId xmlns:a16="http://schemas.microsoft.com/office/drawing/2014/main" id="{0E89235E-BF3B-4734-95CB-33C17A21A75F}"/>
              </a:ext>
            </a:extLst>
          </p:cNvPr>
          <p:cNvGrpSpPr>
            <a:grpSpLocks noChangeAspect="1"/>
          </p:cNvGrpSpPr>
          <p:nvPr/>
        </p:nvGrpSpPr>
        <p:grpSpPr>
          <a:xfrm>
            <a:off x="6534535" y="6014005"/>
            <a:ext cx="587660" cy="514350"/>
            <a:chOff x="3743520" y="5208814"/>
            <a:chExt cx="1361880" cy="1191986"/>
          </a:xfrm>
          <a:solidFill>
            <a:srgbClr val="FF0000">
              <a:alpha val="30196"/>
            </a:srgbClr>
          </a:solidFill>
        </p:grpSpPr>
        <p:pic>
          <p:nvPicPr>
            <p:cNvPr id="53" name="Graphic 52" descr="Fir tree">
              <a:extLst>
                <a:ext uri="{FF2B5EF4-FFF2-40B4-BE49-F238E27FC236}">
                  <a16:creationId xmlns:a16="http://schemas.microsoft.com/office/drawing/2014/main" id="{B67BB795-CA47-4BB9-9A01-C49569A3962F}"/>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886200" y="5208814"/>
              <a:ext cx="914400" cy="914400"/>
            </a:xfrm>
            <a:prstGeom prst="rect">
              <a:avLst/>
            </a:prstGeom>
          </p:spPr>
        </p:pic>
        <p:pic>
          <p:nvPicPr>
            <p:cNvPr id="54" name="Graphic 53" descr="Gears">
              <a:extLst>
                <a:ext uri="{FF2B5EF4-FFF2-40B4-BE49-F238E27FC236}">
                  <a16:creationId xmlns:a16="http://schemas.microsoft.com/office/drawing/2014/main" id="{86722F31-4530-4019-B22E-6CB54EF80800}"/>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191000" y="5486400"/>
              <a:ext cx="914400" cy="914400"/>
            </a:xfrm>
            <a:prstGeom prst="rect">
              <a:avLst/>
            </a:prstGeom>
          </p:spPr>
        </p:pic>
        <p:pic>
          <p:nvPicPr>
            <p:cNvPr id="55" name="Graphic 54" descr="Water">
              <a:extLst>
                <a:ext uri="{FF2B5EF4-FFF2-40B4-BE49-F238E27FC236}">
                  <a16:creationId xmlns:a16="http://schemas.microsoft.com/office/drawing/2014/main" id="{1E9BA8D8-26A3-4A89-98D9-1E2967D7F859}"/>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43520" y="5716556"/>
              <a:ext cx="590160" cy="590160"/>
            </a:xfrm>
            <a:prstGeom prst="rect">
              <a:avLst/>
            </a:prstGeom>
          </p:spPr>
        </p:pic>
      </p:grpSp>
      <p:pic>
        <p:nvPicPr>
          <p:cNvPr id="65" name="Graphic 64" descr="Box">
            <a:extLst>
              <a:ext uri="{FF2B5EF4-FFF2-40B4-BE49-F238E27FC236}">
                <a16:creationId xmlns:a16="http://schemas.microsoft.com/office/drawing/2014/main" id="{FAFBB785-8113-4950-86F3-7C5F069DB99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285079" y="2571458"/>
            <a:ext cx="612708" cy="612708"/>
          </a:xfrm>
          <a:prstGeom prst="rect">
            <a:avLst/>
          </a:prstGeom>
        </p:spPr>
      </p:pic>
      <p:pic>
        <p:nvPicPr>
          <p:cNvPr id="66" name="Graphic 65" descr="Box">
            <a:extLst>
              <a:ext uri="{FF2B5EF4-FFF2-40B4-BE49-F238E27FC236}">
                <a16:creationId xmlns:a16="http://schemas.microsoft.com/office/drawing/2014/main" id="{0D2E1F10-23D6-4C68-B085-5C0C626B233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377373" y="2784823"/>
            <a:ext cx="612708" cy="612708"/>
          </a:xfrm>
          <a:prstGeom prst="rect">
            <a:avLst/>
          </a:prstGeom>
        </p:spPr>
      </p:pic>
      <p:pic>
        <p:nvPicPr>
          <p:cNvPr id="67" name="Graphic 66" descr="Box">
            <a:extLst>
              <a:ext uri="{FF2B5EF4-FFF2-40B4-BE49-F238E27FC236}">
                <a16:creationId xmlns:a16="http://schemas.microsoft.com/office/drawing/2014/main" id="{2D78A742-FA2E-45CC-A9B5-81A7D4FC92A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178481" y="2982229"/>
            <a:ext cx="612708" cy="612708"/>
          </a:xfrm>
          <a:prstGeom prst="rect">
            <a:avLst/>
          </a:prstGeom>
        </p:spPr>
      </p:pic>
      <p:pic>
        <p:nvPicPr>
          <p:cNvPr id="71" name="Graphic 70" descr="Box">
            <a:extLst>
              <a:ext uri="{FF2B5EF4-FFF2-40B4-BE49-F238E27FC236}">
                <a16:creationId xmlns:a16="http://schemas.microsoft.com/office/drawing/2014/main" id="{9DD98EA5-1A4A-4303-9646-57A7FE21CC6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571518" y="2500288"/>
            <a:ext cx="612708" cy="612708"/>
          </a:xfrm>
          <a:prstGeom prst="rect">
            <a:avLst/>
          </a:prstGeom>
        </p:spPr>
      </p:pic>
      <p:pic>
        <p:nvPicPr>
          <p:cNvPr id="72" name="Graphic 71" descr="Box">
            <a:extLst>
              <a:ext uri="{FF2B5EF4-FFF2-40B4-BE49-F238E27FC236}">
                <a16:creationId xmlns:a16="http://schemas.microsoft.com/office/drawing/2014/main" id="{521ABFF9-5E2F-4EC8-9088-E7780439ED7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663812" y="2713653"/>
            <a:ext cx="612708" cy="612708"/>
          </a:xfrm>
          <a:prstGeom prst="rect">
            <a:avLst/>
          </a:prstGeom>
        </p:spPr>
      </p:pic>
      <p:pic>
        <p:nvPicPr>
          <p:cNvPr id="73" name="Graphic 72" descr="Box">
            <a:extLst>
              <a:ext uri="{FF2B5EF4-FFF2-40B4-BE49-F238E27FC236}">
                <a16:creationId xmlns:a16="http://schemas.microsoft.com/office/drawing/2014/main" id="{E4F1774F-1F4A-4A0D-80ED-D6A849B369C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464920" y="2911059"/>
            <a:ext cx="612708" cy="612708"/>
          </a:xfrm>
          <a:prstGeom prst="rect">
            <a:avLst/>
          </a:prstGeom>
        </p:spPr>
      </p:pic>
      <p:pic>
        <p:nvPicPr>
          <p:cNvPr id="76" name="Graphic 75" descr="Box">
            <a:extLst>
              <a:ext uri="{FF2B5EF4-FFF2-40B4-BE49-F238E27FC236}">
                <a16:creationId xmlns:a16="http://schemas.microsoft.com/office/drawing/2014/main" id="{7FAAF791-DD2E-4CAB-BBAD-B4FEF64A877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887450" y="2447453"/>
            <a:ext cx="612708" cy="612708"/>
          </a:xfrm>
          <a:prstGeom prst="rect">
            <a:avLst/>
          </a:prstGeom>
        </p:spPr>
      </p:pic>
      <p:pic>
        <p:nvPicPr>
          <p:cNvPr id="77" name="Graphic 76" descr="Box">
            <a:extLst>
              <a:ext uri="{FF2B5EF4-FFF2-40B4-BE49-F238E27FC236}">
                <a16:creationId xmlns:a16="http://schemas.microsoft.com/office/drawing/2014/main" id="{0117DA3F-7495-4FD9-829A-20C98E6EE4B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979744" y="2660818"/>
            <a:ext cx="612708" cy="612708"/>
          </a:xfrm>
          <a:prstGeom prst="rect">
            <a:avLst/>
          </a:prstGeom>
        </p:spPr>
      </p:pic>
      <p:pic>
        <p:nvPicPr>
          <p:cNvPr id="78" name="Graphic 77" descr="Box">
            <a:extLst>
              <a:ext uri="{FF2B5EF4-FFF2-40B4-BE49-F238E27FC236}">
                <a16:creationId xmlns:a16="http://schemas.microsoft.com/office/drawing/2014/main" id="{C236B33C-C372-4F19-A00E-949286997D7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780852" y="2858224"/>
            <a:ext cx="612708" cy="612708"/>
          </a:xfrm>
          <a:prstGeom prst="rect">
            <a:avLst/>
          </a:prstGeom>
        </p:spPr>
      </p:pic>
      <p:pic>
        <p:nvPicPr>
          <p:cNvPr id="81" name="Graphic 80" descr="Box">
            <a:extLst>
              <a:ext uri="{FF2B5EF4-FFF2-40B4-BE49-F238E27FC236}">
                <a16:creationId xmlns:a16="http://schemas.microsoft.com/office/drawing/2014/main" id="{907B3806-3597-4680-BF86-1AA0733BEC8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215384" y="2435425"/>
            <a:ext cx="612708" cy="612708"/>
          </a:xfrm>
          <a:prstGeom prst="rect">
            <a:avLst/>
          </a:prstGeom>
        </p:spPr>
      </p:pic>
      <p:pic>
        <p:nvPicPr>
          <p:cNvPr id="82" name="Graphic 81" descr="Box">
            <a:extLst>
              <a:ext uri="{FF2B5EF4-FFF2-40B4-BE49-F238E27FC236}">
                <a16:creationId xmlns:a16="http://schemas.microsoft.com/office/drawing/2014/main" id="{BA50159D-4CB1-4F66-800F-C8378D70A10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307678" y="2648790"/>
            <a:ext cx="612708" cy="612708"/>
          </a:xfrm>
          <a:prstGeom prst="rect">
            <a:avLst/>
          </a:prstGeom>
        </p:spPr>
      </p:pic>
      <p:pic>
        <p:nvPicPr>
          <p:cNvPr id="83" name="Graphic 82" descr="Box">
            <a:extLst>
              <a:ext uri="{FF2B5EF4-FFF2-40B4-BE49-F238E27FC236}">
                <a16:creationId xmlns:a16="http://schemas.microsoft.com/office/drawing/2014/main" id="{3F0FFD76-CDCC-48FE-8F43-0A587AF07C3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108786" y="2846196"/>
            <a:ext cx="612708" cy="612708"/>
          </a:xfrm>
          <a:prstGeom prst="rect">
            <a:avLst/>
          </a:prstGeom>
        </p:spPr>
      </p:pic>
      <p:pic>
        <p:nvPicPr>
          <p:cNvPr id="56" name="Graphic 55" descr="Box">
            <a:extLst>
              <a:ext uri="{FF2B5EF4-FFF2-40B4-BE49-F238E27FC236}">
                <a16:creationId xmlns:a16="http://schemas.microsoft.com/office/drawing/2014/main" id="{1BFEA604-9A45-45A0-90C0-DE9C7495F3F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02797" y="2141099"/>
            <a:ext cx="612708" cy="612708"/>
          </a:xfrm>
          <a:prstGeom prst="rect">
            <a:avLst/>
          </a:prstGeom>
        </p:spPr>
      </p:pic>
      <p:pic>
        <p:nvPicPr>
          <p:cNvPr id="57" name="Graphic 56" descr="Box">
            <a:extLst>
              <a:ext uri="{FF2B5EF4-FFF2-40B4-BE49-F238E27FC236}">
                <a16:creationId xmlns:a16="http://schemas.microsoft.com/office/drawing/2014/main" id="{75428F58-AF3E-4DC4-9CFF-704DE68B62A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93261" y="2516304"/>
            <a:ext cx="612708" cy="612708"/>
          </a:xfrm>
          <a:prstGeom prst="rect">
            <a:avLst/>
          </a:prstGeom>
        </p:spPr>
      </p:pic>
      <p:sp>
        <p:nvSpPr>
          <p:cNvPr id="58" name="TextBox 57">
            <a:extLst>
              <a:ext uri="{FF2B5EF4-FFF2-40B4-BE49-F238E27FC236}">
                <a16:creationId xmlns:a16="http://schemas.microsoft.com/office/drawing/2014/main" id="{F606015E-1E57-47C5-B4E5-453CEADB1750}"/>
              </a:ext>
            </a:extLst>
          </p:cNvPr>
          <p:cNvSpPr txBox="1"/>
          <p:nvPr/>
        </p:nvSpPr>
        <p:spPr>
          <a:xfrm>
            <a:off x="2924028" y="1574928"/>
            <a:ext cx="2645276" cy="2215991"/>
          </a:xfrm>
          <a:prstGeom prst="rect">
            <a:avLst/>
          </a:prstGeom>
          <a:noFill/>
        </p:spPr>
        <p:txBody>
          <a:bodyPr wrap="none" rtlCol="0">
            <a:spAutoFit/>
          </a:bodyPr>
          <a:lstStyle/>
          <a:p>
            <a:r>
              <a:rPr lang="en-US" altLang="ko-KR" sz="13800" dirty="0">
                <a:solidFill>
                  <a:srgbClr val="0070C0"/>
                </a:solidFill>
              </a:rPr>
              <a:t>2</a:t>
            </a:r>
            <a:r>
              <a:rPr lang="en-US" altLang="ko-KR" sz="13800" dirty="0">
                <a:solidFill>
                  <a:schemeClr val="tx1"/>
                </a:solidFill>
              </a:rPr>
              <a:t>:</a:t>
            </a:r>
            <a:r>
              <a:rPr lang="en-US" altLang="ko-KR" sz="13800" dirty="0">
                <a:solidFill>
                  <a:srgbClr val="FF0000"/>
                </a:solidFill>
              </a:rPr>
              <a:t>3</a:t>
            </a:r>
            <a:endParaRPr lang="ko-KR" altLang="en-US" dirty="0">
              <a:solidFill>
                <a:srgbClr val="FF0000"/>
              </a:solidFill>
            </a:endParaRPr>
          </a:p>
        </p:txBody>
      </p:sp>
    </p:spTree>
    <p:extLst>
      <p:ext uri="{BB962C8B-B14F-4D97-AF65-F5344CB8AC3E}">
        <p14:creationId xmlns:p14="http://schemas.microsoft.com/office/powerpoint/2010/main" val="113844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p:nvPr>
        </p:nvSpPr>
        <p:spPr>
          <a:xfrm>
            <a:off x="457200" y="167951"/>
            <a:ext cx="8229600" cy="1143000"/>
          </a:xfrm>
        </p:spPr>
        <p:txBody>
          <a:bodyPr/>
          <a:lstStyle/>
          <a:p>
            <a:r>
              <a:rPr lang="en-US" altLang="en-US" dirty="0"/>
              <a:t>Increasing opportunity cost</a:t>
            </a:r>
          </a:p>
        </p:txBody>
      </p:sp>
      <p:pic>
        <p:nvPicPr>
          <p:cNvPr id="8" name="Graphic 7" descr="Factory">
            <a:extLst>
              <a:ext uri="{FF2B5EF4-FFF2-40B4-BE49-F238E27FC236}">
                <a16:creationId xmlns:a16="http://schemas.microsoft.com/office/drawing/2014/main" id="{201F945F-C2F4-4A8F-8D16-53B1816C81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7373" y="2971800"/>
            <a:ext cx="2057400" cy="2057400"/>
          </a:xfrm>
          <a:prstGeom prst="rect">
            <a:avLst/>
          </a:prstGeom>
        </p:spPr>
      </p:pic>
      <p:pic>
        <p:nvPicPr>
          <p:cNvPr id="9" name="Graphic 8" descr="Factory">
            <a:extLst>
              <a:ext uri="{FF2B5EF4-FFF2-40B4-BE49-F238E27FC236}">
                <a16:creationId xmlns:a16="http://schemas.microsoft.com/office/drawing/2014/main" id="{DDC20E2D-0E38-4952-93B4-7DF9DB41955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3400" y="2971800"/>
            <a:ext cx="2057400" cy="2057400"/>
          </a:xfrm>
          <a:prstGeom prst="rect">
            <a:avLst/>
          </a:prstGeom>
        </p:spPr>
      </p:pic>
      <p:pic>
        <p:nvPicPr>
          <p:cNvPr id="31" name="Graphic 30" descr="Man">
            <a:extLst>
              <a:ext uri="{FF2B5EF4-FFF2-40B4-BE49-F238E27FC236}">
                <a16:creationId xmlns:a16="http://schemas.microsoft.com/office/drawing/2014/main" id="{E221CA35-080D-4A44-B15A-00A6AC64307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86792" y="4953000"/>
            <a:ext cx="685800" cy="685800"/>
          </a:xfrm>
          <a:prstGeom prst="rect">
            <a:avLst/>
          </a:prstGeom>
        </p:spPr>
      </p:pic>
      <p:pic>
        <p:nvPicPr>
          <p:cNvPr id="32" name="Graphic 31" descr="Man">
            <a:extLst>
              <a:ext uri="{FF2B5EF4-FFF2-40B4-BE49-F238E27FC236}">
                <a16:creationId xmlns:a16="http://schemas.microsoft.com/office/drawing/2014/main" id="{11A8C961-3E00-4691-BD52-F3E9492F04B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77247" y="4953000"/>
            <a:ext cx="685800" cy="685800"/>
          </a:xfrm>
          <a:prstGeom prst="rect">
            <a:avLst/>
          </a:prstGeom>
        </p:spPr>
      </p:pic>
      <p:pic>
        <p:nvPicPr>
          <p:cNvPr id="33" name="Graphic 32" descr="Man">
            <a:extLst>
              <a:ext uri="{FF2B5EF4-FFF2-40B4-BE49-F238E27FC236}">
                <a16:creationId xmlns:a16="http://schemas.microsoft.com/office/drawing/2014/main" id="{CB11FAEE-8901-4935-A16E-782145A96DE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40924" y="4953000"/>
            <a:ext cx="685800" cy="685800"/>
          </a:xfrm>
          <a:prstGeom prst="rect">
            <a:avLst/>
          </a:prstGeom>
        </p:spPr>
      </p:pic>
      <p:pic>
        <p:nvPicPr>
          <p:cNvPr id="34" name="Graphic 33" descr="Man">
            <a:extLst>
              <a:ext uri="{FF2B5EF4-FFF2-40B4-BE49-F238E27FC236}">
                <a16:creationId xmlns:a16="http://schemas.microsoft.com/office/drawing/2014/main" id="{9E22D4EF-B80F-4689-9795-0B73F2E36C4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67700" y="4953000"/>
            <a:ext cx="685800" cy="685800"/>
          </a:xfrm>
          <a:prstGeom prst="rect">
            <a:avLst/>
          </a:prstGeom>
        </p:spPr>
      </p:pic>
      <p:pic>
        <p:nvPicPr>
          <p:cNvPr id="35" name="Graphic 34" descr="Man">
            <a:extLst>
              <a:ext uri="{FF2B5EF4-FFF2-40B4-BE49-F238E27FC236}">
                <a16:creationId xmlns:a16="http://schemas.microsoft.com/office/drawing/2014/main" id="{ACF46239-3811-4BA0-A7A2-528AE2E1B91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02797" y="4953000"/>
            <a:ext cx="685800" cy="685800"/>
          </a:xfrm>
          <a:prstGeom prst="rect">
            <a:avLst/>
          </a:prstGeom>
        </p:spPr>
      </p:pic>
      <p:grpSp>
        <p:nvGrpSpPr>
          <p:cNvPr id="36" name="Group 35">
            <a:extLst>
              <a:ext uri="{FF2B5EF4-FFF2-40B4-BE49-F238E27FC236}">
                <a16:creationId xmlns:a16="http://schemas.microsoft.com/office/drawing/2014/main" id="{BEC1DE44-7811-4A07-A0D2-145A8C523D95}"/>
              </a:ext>
            </a:extLst>
          </p:cNvPr>
          <p:cNvGrpSpPr>
            <a:grpSpLocks noChangeAspect="1"/>
          </p:cNvGrpSpPr>
          <p:nvPr/>
        </p:nvGrpSpPr>
        <p:grpSpPr>
          <a:xfrm>
            <a:off x="7144039" y="6014005"/>
            <a:ext cx="587660" cy="514350"/>
            <a:chOff x="3743520" y="5208814"/>
            <a:chExt cx="1361880" cy="1191986"/>
          </a:xfrm>
          <a:solidFill>
            <a:srgbClr val="FF0000">
              <a:alpha val="30196"/>
            </a:srgbClr>
          </a:solidFill>
        </p:grpSpPr>
        <p:pic>
          <p:nvPicPr>
            <p:cNvPr id="37" name="Graphic 36" descr="Fir tree">
              <a:extLst>
                <a:ext uri="{FF2B5EF4-FFF2-40B4-BE49-F238E27FC236}">
                  <a16:creationId xmlns:a16="http://schemas.microsoft.com/office/drawing/2014/main" id="{A5E721E6-08F3-4FA6-A926-A76AC76F6563}"/>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886200" y="5208814"/>
              <a:ext cx="914400" cy="914400"/>
            </a:xfrm>
            <a:prstGeom prst="rect">
              <a:avLst/>
            </a:prstGeom>
          </p:spPr>
        </p:pic>
        <p:pic>
          <p:nvPicPr>
            <p:cNvPr id="38" name="Graphic 37" descr="Gears">
              <a:extLst>
                <a:ext uri="{FF2B5EF4-FFF2-40B4-BE49-F238E27FC236}">
                  <a16:creationId xmlns:a16="http://schemas.microsoft.com/office/drawing/2014/main" id="{B6D400B2-3FA3-4295-AE77-5E7DBD910672}"/>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191000" y="5486400"/>
              <a:ext cx="914400" cy="914400"/>
            </a:xfrm>
            <a:prstGeom prst="rect">
              <a:avLst/>
            </a:prstGeom>
          </p:spPr>
        </p:pic>
        <p:pic>
          <p:nvPicPr>
            <p:cNvPr id="39" name="Graphic 38" descr="Water">
              <a:extLst>
                <a:ext uri="{FF2B5EF4-FFF2-40B4-BE49-F238E27FC236}">
                  <a16:creationId xmlns:a16="http://schemas.microsoft.com/office/drawing/2014/main" id="{E353E9B0-1918-4956-A436-C8F9E26CB018}"/>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43520" y="5716556"/>
              <a:ext cx="590160" cy="590160"/>
            </a:xfrm>
            <a:prstGeom prst="rect">
              <a:avLst/>
            </a:prstGeom>
          </p:spPr>
        </p:pic>
      </p:grpSp>
      <p:grpSp>
        <p:nvGrpSpPr>
          <p:cNvPr id="40" name="Group 39">
            <a:extLst>
              <a:ext uri="{FF2B5EF4-FFF2-40B4-BE49-F238E27FC236}">
                <a16:creationId xmlns:a16="http://schemas.microsoft.com/office/drawing/2014/main" id="{68E072BD-5DE1-49D6-AD73-D1588682021A}"/>
              </a:ext>
            </a:extLst>
          </p:cNvPr>
          <p:cNvGrpSpPr>
            <a:grpSpLocks noChangeAspect="1"/>
          </p:cNvGrpSpPr>
          <p:nvPr/>
        </p:nvGrpSpPr>
        <p:grpSpPr>
          <a:xfrm>
            <a:off x="7753543" y="6014005"/>
            <a:ext cx="587660" cy="514350"/>
            <a:chOff x="3743520" y="5208814"/>
            <a:chExt cx="1361880" cy="1191986"/>
          </a:xfrm>
          <a:solidFill>
            <a:srgbClr val="FF0000">
              <a:alpha val="30196"/>
            </a:srgbClr>
          </a:solidFill>
        </p:grpSpPr>
        <p:pic>
          <p:nvPicPr>
            <p:cNvPr id="41" name="Graphic 40" descr="Fir tree">
              <a:extLst>
                <a:ext uri="{FF2B5EF4-FFF2-40B4-BE49-F238E27FC236}">
                  <a16:creationId xmlns:a16="http://schemas.microsoft.com/office/drawing/2014/main" id="{A7585986-A70B-4BDD-A9C5-5EFE1E13A697}"/>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886200" y="5208814"/>
              <a:ext cx="914400" cy="914400"/>
            </a:xfrm>
            <a:prstGeom prst="rect">
              <a:avLst/>
            </a:prstGeom>
          </p:spPr>
        </p:pic>
        <p:pic>
          <p:nvPicPr>
            <p:cNvPr id="42" name="Graphic 41" descr="Gears">
              <a:extLst>
                <a:ext uri="{FF2B5EF4-FFF2-40B4-BE49-F238E27FC236}">
                  <a16:creationId xmlns:a16="http://schemas.microsoft.com/office/drawing/2014/main" id="{82B7A4FF-4015-4294-A5F3-D1719B1DB2D6}"/>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191000" y="5486400"/>
              <a:ext cx="914400" cy="914400"/>
            </a:xfrm>
            <a:prstGeom prst="rect">
              <a:avLst/>
            </a:prstGeom>
          </p:spPr>
        </p:pic>
        <p:pic>
          <p:nvPicPr>
            <p:cNvPr id="43" name="Graphic 42" descr="Water">
              <a:extLst>
                <a:ext uri="{FF2B5EF4-FFF2-40B4-BE49-F238E27FC236}">
                  <a16:creationId xmlns:a16="http://schemas.microsoft.com/office/drawing/2014/main" id="{7B44E5B6-32D2-4AE2-BFD2-D8241A64A465}"/>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43520" y="5716556"/>
              <a:ext cx="590160" cy="590160"/>
            </a:xfrm>
            <a:prstGeom prst="rect">
              <a:avLst/>
            </a:prstGeom>
          </p:spPr>
        </p:pic>
      </p:grpSp>
      <p:grpSp>
        <p:nvGrpSpPr>
          <p:cNvPr id="44" name="Group 43">
            <a:extLst>
              <a:ext uri="{FF2B5EF4-FFF2-40B4-BE49-F238E27FC236}">
                <a16:creationId xmlns:a16="http://schemas.microsoft.com/office/drawing/2014/main" id="{CF1ECC68-2692-4DCF-8A0F-D70CB8BFF4FE}"/>
              </a:ext>
            </a:extLst>
          </p:cNvPr>
          <p:cNvGrpSpPr>
            <a:grpSpLocks noChangeAspect="1"/>
          </p:cNvGrpSpPr>
          <p:nvPr/>
        </p:nvGrpSpPr>
        <p:grpSpPr>
          <a:xfrm>
            <a:off x="8363047" y="6014005"/>
            <a:ext cx="587660" cy="514350"/>
            <a:chOff x="3743520" y="5208814"/>
            <a:chExt cx="1361880" cy="1191986"/>
          </a:xfrm>
          <a:solidFill>
            <a:srgbClr val="FF0000">
              <a:alpha val="30196"/>
            </a:srgbClr>
          </a:solidFill>
        </p:grpSpPr>
        <p:pic>
          <p:nvPicPr>
            <p:cNvPr id="45" name="Graphic 44" descr="Fir tree">
              <a:extLst>
                <a:ext uri="{FF2B5EF4-FFF2-40B4-BE49-F238E27FC236}">
                  <a16:creationId xmlns:a16="http://schemas.microsoft.com/office/drawing/2014/main" id="{9B0612DB-127C-4571-963A-C0847C1FF080}"/>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886200" y="5208814"/>
              <a:ext cx="914400" cy="914400"/>
            </a:xfrm>
            <a:prstGeom prst="rect">
              <a:avLst/>
            </a:prstGeom>
          </p:spPr>
        </p:pic>
        <p:pic>
          <p:nvPicPr>
            <p:cNvPr id="46" name="Graphic 45" descr="Gears">
              <a:extLst>
                <a:ext uri="{FF2B5EF4-FFF2-40B4-BE49-F238E27FC236}">
                  <a16:creationId xmlns:a16="http://schemas.microsoft.com/office/drawing/2014/main" id="{842D5E95-6DFB-42C2-BAD9-DDDDD5F5D1F4}"/>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191000" y="5486400"/>
              <a:ext cx="914400" cy="914400"/>
            </a:xfrm>
            <a:prstGeom prst="rect">
              <a:avLst/>
            </a:prstGeom>
          </p:spPr>
        </p:pic>
        <p:pic>
          <p:nvPicPr>
            <p:cNvPr id="47" name="Graphic 46" descr="Water">
              <a:extLst>
                <a:ext uri="{FF2B5EF4-FFF2-40B4-BE49-F238E27FC236}">
                  <a16:creationId xmlns:a16="http://schemas.microsoft.com/office/drawing/2014/main" id="{1DB6E075-9DF4-4B43-954E-85E873E5E1D7}"/>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43520" y="5716556"/>
              <a:ext cx="590160" cy="590160"/>
            </a:xfrm>
            <a:prstGeom prst="rect">
              <a:avLst/>
            </a:prstGeom>
          </p:spPr>
        </p:pic>
      </p:grpSp>
      <p:grpSp>
        <p:nvGrpSpPr>
          <p:cNvPr id="48" name="Group 47">
            <a:extLst>
              <a:ext uri="{FF2B5EF4-FFF2-40B4-BE49-F238E27FC236}">
                <a16:creationId xmlns:a16="http://schemas.microsoft.com/office/drawing/2014/main" id="{A2E92CDB-5AB2-417F-98E6-C5DD5A1FCE66}"/>
              </a:ext>
            </a:extLst>
          </p:cNvPr>
          <p:cNvGrpSpPr>
            <a:grpSpLocks noChangeAspect="1"/>
          </p:cNvGrpSpPr>
          <p:nvPr/>
        </p:nvGrpSpPr>
        <p:grpSpPr>
          <a:xfrm>
            <a:off x="822728" y="6014005"/>
            <a:ext cx="586878" cy="513665"/>
            <a:chOff x="3743520" y="5208814"/>
            <a:chExt cx="1361880" cy="1191986"/>
          </a:xfrm>
          <a:solidFill>
            <a:srgbClr val="FF0000">
              <a:alpha val="30196"/>
            </a:srgbClr>
          </a:solidFill>
        </p:grpSpPr>
        <p:pic>
          <p:nvPicPr>
            <p:cNvPr id="49" name="Graphic 48" descr="Fir tree">
              <a:extLst>
                <a:ext uri="{FF2B5EF4-FFF2-40B4-BE49-F238E27FC236}">
                  <a16:creationId xmlns:a16="http://schemas.microsoft.com/office/drawing/2014/main" id="{8C0D0F09-BEB2-4243-B86D-47608A1AB098}"/>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886200" y="5208814"/>
              <a:ext cx="914400" cy="914400"/>
            </a:xfrm>
            <a:prstGeom prst="rect">
              <a:avLst/>
            </a:prstGeom>
          </p:spPr>
        </p:pic>
        <p:pic>
          <p:nvPicPr>
            <p:cNvPr id="50" name="Graphic 49" descr="Gears">
              <a:extLst>
                <a:ext uri="{FF2B5EF4-FFF2-40B4-BE49-F238E27FC236}">
                  <a16:creationId xmlns:a16="http://schemas.microsoft.com/office/drawing/2014/main" id="{6254FFC2-A934-48EF-BED5-97D0E6910B2F}"/>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191000" y="5486400"/>
              <a:ext cx="914400" cy="914400"/>
            </a:xfrm>
            <a:prstGeom prst="rect">
              <a:avLst/>
            </a:prstGeom>
          </p:spPr>
        </p:pic>
        <p:pic>
          <p:nvPicPr>
            <p:cNvPr id="51" name="Graphic 50" descr="Water">
              <a:extLst>
                <a:ext uri="{FF2B5EF4-FFF2-40B4-BE49-F238E27FC236}">
                  <a16:creationId xmlns:a16="http://schemas.microsoft.com/office/drawing/2014/main" id="{028D794C-7DF3-4B73-AF74-A1C4679C6D3C}"/>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43520" y="5716556"/>
              <a:ext cx="590160" cy="590160"/>
            </a:xfrm>
            <a:prstGeom prst="rect">
              <a:avLst/>
            </a:prstGeom>
          </p:spPr>
        </p:pic>
      </p:grpSp>
      <p:grpSp>
        <p:nvGrpSpPr>
          <p:cNvPr id="52" name="Group 51">
            <a:extLst>
              <a:ext uri="{FF2B5EF4-FFF2-40B4-BE49-F238E27FC236}">
                <a16:creationId xmlns:a16="http://schemas.microsoft.com/office/drawing/2014/main" id="{0E89235E-BF3B-4734-95CB-33C17A21A75F}"/>
              </a:ext>
            </a:extLst>
          </p:cNvPr>
          <p:cNvGrpSpPr>
            <a:grpSpLocks noChangeAspect="1"/>
          </p:cNvGrpSpPr>
          <p:nvPr/>
        </p:nvGrpSpPr>
        <p:grpSpPr>
          <a:xfrm>
            <a:off x="1479122" y="6014005"/>
            <a:ext cx="587660" cy="514350"/>
            <a:chOff x="3743520" y="5208814"/>
            <a:chExt cx="1361880" cy="1191986"/>
          </a:xfrm>
          <a:solidFill>
            <a:srgbClr val="FF0000">
              <a:alpha val="30196"/>
            </a:srgbClr>
          </a:solidFill>
        </p:grpSpPr>
        <p:pic>
          <p:nvPicPr>
            <p:cNvPr id="53" name="Graphic 52" descr="Fir tree">
              <a:extLst>
                <a:ext uri="{FF2B5EF4-FFF2-40B4-BE49-F238E27FC236}">
                  <a16:creationId xmlns:a16="http://schemas.microsoft.com/office/drawing/2014/main" id="{B67BB795-CA47-4BB9-9A01-C49569A3962F}"/>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886200" y="5208814"/>
              <a:ext cx="914400" cy="914400"/>
            </a:xfrm>
            <a:prstGeom prst="rect">
              <a:avLst/>
            </a:prstGeom>
          </p:spPr>
        </p:pic>
        <p:pic>
          <p:nvPicPr>
            <p:cNvPr id="54" name="Graphic 53" descr="Gears">
              <a:extLst>
                <a:ext uri="{FF2B5EF4-FFF2-40B4-BE49-F238E27FC236}">
                  <a16:creationId xmlns:a16="http://schemas.microsoft.com/office/drawing/2014/main" id="{86722F31-4530-4019-B22E-6CB54EF80800}"/>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191000" y="5486400"/>
              <a:ext cx="914400" cy="914400"/>
            </a:xfrm>
            <a:prstGeom prst="rect">
              <a:avLst/>
            </a:prstGeom>
          </p:spPr>
        </p:pic>
        <p:pic>
          <p:nvPicPr>
            <p:cNvPr id="55" name="Graphic 54" descr="Water">
              <a:extLst>
                <a:ext uri="{FF2B5EF4-FFF2-40B4-BE49-F238E27FC236}">
                  <a16:creationId xmlns:a16="http://schemas.microsoft.com/office/drawing/2014/main" id="{1E9BA8D8-26A3-4A89-98D9-1E2967D7F859}"/>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43520" y="5716556"/>
              <a:ext cx="590160" cy="590160"/>
            </a:xfrm>
            <a:prstGeom prst="rect">
              <a:avLst/>
            </a:prstGeom>
          </p:spPr>
        </p:pic>
      </p:grpSp>
      <p:pic>
        <p:nvPicPr>
          <p:cNvPr id="65" name="Graphic 64" descr="Box">
            <a:extLst>
              <a:ext uri="{FF2B5EF4-FFF2-40B4-BE49-F238E27FC236}">
                <a16:creationId xmlns:a16="http://schemas.microsoft.com/office/drawing/2014/main" id="{FAFBB785-8113-4950-86F3-7C5F069DB99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285079" y="2571458"/>
            <a:ext cx="612708" cy="612708"/>
          </a:xfrm>
          <a:prstGeom prst="rect">
            <a:avLst/>
          </a:prstGeom>
        </p:spPr>
      </p:pic>
      <p:pic>
        <p:nvPicPr>
          <p:cNvPr id="66" name="Graphic 65" descr="Box">
            <a:extLst>
              <a:ext uri="{FF2B5EF4-FFF2-40B4-BE49-F238E27FC236}">
                <a16:creationId xmlns:a16="http://schemas.microsoft.com/office/drawing/2014/main" id="{0D2E1F10-23D6-4C68-B085-5C0C626B233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377373" y="2784823"/>
            <a:ext cx="612708" cy="612708"/>
          </a:xfrm>
          <a:prstGeom prst="rect">
            <a:avLst/>
          </a:prstGeom>
        </p:spPr>
      </p:pic>
      <p:pic>
        <p:nvPicPr>
          <p:cNvPr id="67" name="Graphic 66" descr="Box">
            <a:extLst>
              <a:ext uri="{FF2B5EF4-FFF2-40B4-BE49-F238E27FC236}">
                <a16:creationId xmlns:a16="http://schemas.microsoft.com/office/drawing/2014/main" id="{2D78A742-FA2E-45CC-A9B5-81A7D4FC92A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178481" y="2982229"/>
            <a:ext cx="612708" cy="612708"/>
          </a:xfrm>
          <a:prstGeom prst="rect">
            <a:avLst/>
          </a:prstGeom>
        </p:spPr>
      </p:pic>
      <p:pic>
        <p:nvPicPr>
          <p:cNvPr id="71" name="Graphic 70" descr="Box">
            <a:extLst>
              <a:ext uri="{FF2B5EF4-FFF2-40B4-BE49-F238E27FC236}">
                <a16:creationId xmlns:a16="http://schemas.microsoft.com/office/drawing/2014/main" id="{9DD98EA5-1A4A-4303-9646-57A7FE21CC6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571518" y="2500288"/>
            <a:ext cx="612708" cy="612708"/>
          </a:xfrm>
          <a:prstGeom prst="rect">
            <a:avLst/>
          </a:prstGeom>
        </p:spPr>
      </p:pic>
      <p:pic>
        <p:nvPicPr>
          <p:cNvPr id="72" name="Graphic 71" descr="Box">
            <a:extLst>
              <a:ext uri="{FF2B5EF4-FFF2-40B4-BE49-F238E27FC236}">
                <a16:creationId xmlns:a16="http://schemas.microsoft.com/office/drawing/2014/main" id="{521ABFF9-5E2F-4EC8-9088-E7780439ED7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663812" y="2713653"/>
            <a:ext cx="612708" cy="612708"/>
          </a:xfrm>
          <a:prstGeom prst="rect">
            <a:avLst/>
          </a:prstGeom>
        </p:spPr>
      </p:pic>
      <p:pic>
        <p:nvPicPr>
          <p:cNvPr id="73" name="Graphic 72" descr="Box">
            <a:extLst>
              <a:ext uri="{FF2B5EF4-FFF2-40B4-BE49-F238E27FC236}">
                <a16:creationId xmlns:a16="http://schemas.microsoft.com/office/drawing/2014/main" id="{E4F1774F-1F4A-4A0D-80ED-D6A849B369C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464920" y="2911059"/>
            <a:ext cx="612708" cy="612708"/>
          </a:xfrm>
          <a:prstGeom prst="rect">
            <a:avLst/>
          </a:prstGeom>
        </p:spPr>
      </p:pic>
      <p:pic>
        <p:nvPicPr>
          <p:cNvPr id="76" name="Graphic 75" descr="Box">
            <a:extLst>
              <a:ext uri="{FF2B5EF4-FFF2-40B4-BE49-F238E27FC236}">
                <a16:creationId xmlns:a16="http://schemas.microsoft.com/office/drawing/2014/main" id="{7FAAF791-DD2E-4CAB-BBAD-B4FEF64A877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887450" y="2447453"/>
            <a:ext cx="612708" cy="612708"/>
          </a:xfrm>
          <a:prstGeom prst="rect">
            <a:avLst/>
          </a:prstGeom>
        </p:spPr>
      </p:pic>
      <p:pic>
        <p:nvPicPr>
          <p:cNvPr id="77" name="Graphic 76" descr="Box">
            <a:extLst>
              <a:ext uri="{FF2B5EF4-FFF2-40B4-BE49-F238E27FC236}">
                <a16:creationId xmlns:a16="http://schemas.microsoft.com/office/drawing/2014/main" id="{0117DA3F-7495-4FD9-829A-20C98E6EE4B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979744" y="2660818"/>
            <a:ext cx="612708" cy="612708"/>
          </a:xfrm>
          <a:prstGeom prst="rect">
            <a:avLst/>
          </a:prstGeom>
        </p:spPr>
      </p:pic>
      <p:pic>
        <p:nvPicPr>
          <p:cNvPr id="78" name="Graphic 77" descr="Box">
            <a:extLst>
              <a:ext uri="{FF2B5EF4-FFF2-40B4-BE49-F238E27FC236}">
                <a16:creationId xmlns:a16="http://schemas.microsoft.com/office/drawing/2014/main" id="{C236B33C-C372-4F19-A00E-949286997D7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780852" y="2858224"/>
            <a:ext cx="612708" cy="612708"/>
          </a:xfrm>
          <a:prstGeom prst="rect">
            <a:avLst/>
          </a:prstGeom>
        </p:spPr>
      </p:pic>
      <p:pic>
        <p:nvPicPr>
          <p:cNvPr id="56" name="Graphic 55" descr="Box">
            <a:extLst>
              <a:ext uri="{FF2B5EF4-FFF2-40B4-BE49-F238E27FC236}">
                <a16:creationId xmlns:a16="http://schemas.microsoft.com/office/drawing/2014/main" id="{1BFEA604-9A45-45A0-90C0-DE9C7495F3F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02797" y="2141099"/>
            <a:ext cx="612708" cy="612708"/>
          </a:xfrm>
          <a:prstGeom prst="rect">
            <a:avLst/>
          </a:prstGeom>
        </p:spPr>
      </p:pic>
      <p:pic>
        <p:nvPicPr>
          <p:cNvPr id="57" name="Graphic 56" descr="Box">
            <a:extLst>
              <a:ext uri="{FF2B5EF4-FFF2-40B4-BE49-F238E27FC236}">
                <a16:creationId xmlns:a16="http://schemas.microsoft.com/office/drawing/2014/main" id="{F53C9362-2977-434E-8D13-D6636B56493A}"/>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365658" y="2434131"/>
            <a:ext cx="612708" cy="612708"/>
          </a:xfrm>
          <a:prstGeom prst="rect">
            <a:avLst/>
          </a:prstGeom>
        </p:spPr>
      </p:pic>
      <p:pic>
        <p:nvPicPr>
          <p:cNvPr id="58" name="Graphic 57" descr="Box">
            <a:extLst>
              <a:ext uri="{FF2B5EF4-FFF2-40B4-BE49-F238E27FC236}">
                <a16:creationId xmlns:a16="http://schemas.microsoft.com/office/drawing/2014/main" id="{766DC4CF-904D-498B-9E86-35B8BF9308C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09208" y="1725344"/>
            <a:ext cx="612708" cy="612708"/>
          </a:xfrm>
          <a:prstGeom prst="rect">
            <a:avLst/>
          </a:prstGeom>
        </p:spPr>
      </p:pic>
      <p:pic>
        <p:nvPicPr>
          <p:cNvPr id="59" name="Graphic 58" descr="Box">
            <a:extLst>
              <a:ext uri="{FF2B5EF4-FFF2-40B4-BE49-F238E27FC236}">
                <a16:creationId xmlns:a16="http://schemas.microsoft.com/office/drawing/2014/main" id="{C616C1CD-E312-45CA-8605-4B700565CE7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486865" y="1998241"/>
            <a:ext cx="612708" cy="612708"/>
          </a:xfrm>
          <a:prstGeom prst="rect">
            <a:avLst/>
          </a:prstGeom>
        </p:spPr>
      </p:pic>
      <p:sp>
        <p:nvSpPr>
          <p:cNvPr id="60" name="TextBox 59">
            <a:extLst>
              <a:ext uri="{FF2B5EF4-FFF2-40B4-BE49-F238E27FC236}">
                <a16:creationId xmlns:a16="http://schemas.microsoft.com/office/drawing/2014/main" id="{BE76E11F-95F0-4432-8D26-01A70C5534EF}"/>
              </a:ext>
            </a:extLst>
          </p:cNvPr>
          <p:cNvSpPr txBox="1"/>
          <p:nvPr/>
        </p:nvSpPr>
        <p:spPr>
          <a:xfrm>
            <a:off x="2924028" y="1574928"/>
            <a:ext cx="2645276" cy="2215991"/>
          </a:xfrm>
          <a:prstGeom prst="rect">
            <a:avLst/>
          </a:prstGeom>
          <a:noFill/>
        </p:spPr>
        <p:txBody>
          <a:bodyPr wrap="none" rtlCol="0">
            <a:spAutoFit/>
          </a:bodyPr>
          <a:lstStyle/>
          <a:p>
            <a:r>
              <a:rPr lang="en-US" altLang="ko-KR" sz="13800" dirty="0">
                <a:solidFill>
                  <a:srgbClr val="0070C0"/>
                </a:solidFill>
              </a:rPr>
              <a:t>2</a:t>
            </a:r>
            <a:r>
              <a:rPr lang="en-US" altLang="ko-KR" sz="13800" dirty="0">
                <a:solidFill>
                  <a:schemeClr val="tx1"/>
                </a:solidFill>
              </a:rPr>
              <a:t>:</a:t>
            </a:r>
            <a:r>
              <a:rPr lang="en-US" altLang="ko-KR" sz="13800" dirty="0">
                <a:solidFill>
                  <a:srgbClr val="FF0000"/>
                </a:solidFill>
              </a:rPr>
              <a:t>3</a:t>
            </a:r>
            <a:endParaRPr lang="ko-KR" altLang="en-US" dirty="0">
              <a:solidFill>
                <a:srgbClr val="FF0000"/>
              </a:solidFill>
            </a:endParaRPr>
          </a:p>
        </p:txBody>
      </p:sp>
    </p:spTree>
    <p:extLst>
      <p:ext uri="{BB962C8B-B14F-4D97-AF65-F5344CB8AC3E}">
        <p14:creationId xmlns:p14="http://schemas.microsoft.com/office/powerpoint/2010/main" val="47555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ltLang="en-US" dirty="0"/>
              <a:t>WARM</a:t>
            </a:r>
            <a:r>
              <a:rPr lang="ko-KR" altLang="en-US" dirty="0"/>
              <a:t> </a:t>
            </a:r>
            <a:r>
              <a:rPr lang="en-US" altLang="ko-KR" dirty="0"/>
              <a:t>UP</a:t>
            </a:r>
            <a:endParaRPr lang="en-US" altLang="en-US" dirty="0"/>
          </a:p>
        </p:txBody>
      </p:sp>
      <p:sp>
        <p:nvSpPr>
          <p:cNvPr id="3" name="Content Placeholder 2"/>
          <p:cNvSpPr>
            <a:spLocks noGrp="1"/>
          </p:cNvSpPr>
          <p:nvPr>
            <p:ph idx="1"/>
          </p:nvPr>
        </p:nvSpPr>
        <p:spPr/>
        <p:txBody>
          <a:bodyPr/>
          <a:lstStyle/>
          <a:p>
            <a:pPr>
              <a:buFont typeface="Arial" charset="0"/>
              <a:buNone/>
              <a:defRPr/>
            </a:pPr>
            <a:r>
              <a:rPr lang="en-US" dirty="0"/>
              <a:t>True or false, if your friend can do something better than you, then he must have a comparative advantage in that activity.</a:t>
            </a:r>
          </a:p>
          <a:p>
            <a:pPr marL="514350" indent="-514350">
              <a:buFont typeface="Arial" charset="0"/>
              <a:buAutoNum type="alphaUcPeriod"/>
              <a:defRPr/>
            </a:pPr>
            <a:r>
              <a:rPr lang="en-US" dirty="0"/>
              <a:t>True</a:t>
            </a:r>
          </a:p>
          <a:p>
            <a:pPr marL="514350" indent="-514350">
              <a:buFont typeface="Arial" charset="0"/>
              <a:buAutoNum type="alphaUcPeriod"/>
              <a:defRPr/>
            </a:pPr>
            <a:r>
              <a:rPr lang="en-US" dirty="0"/>
              <a:t>False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002655" name="Group 159"/>
          <p:cNvGraphicFramePr>
            <a:graphicFrameLocks noGrp="1"/>
          </p:cNvGraphicFramePr>
          <p:nvPr>
            <p:ph/>
          </p:nvPr>
        </p:nvGraphicFramePr>
        <p:xfrm>
          <a:off x="609600" y="2667000"/>
          <a:ext cx="3962399" cy="3219451"/>
        </p:xfrm>
        <a:graphic>
          <a:graphicData uri="http://schemas.openxmlformats.org/drawingml/2006/table">
            <a:tbl>
              <a:tblPr/>
              <a:tblGrid>
                <a:gridCol w="717268">
                  <a:extLst>
                    <a:ext uri="{9D8B030D-6E8A-4147-A177-3AD203B41FA5}">
                      <a16:colId xmlns:a16="http://schemas.microsoft.com/office/drawing/2014/main" val="20000"/>
                    </a:ext>
                  </a:extLst>
                </a:gridCol>
                <a:gridCol w="1572118">
                  <a:extLst>
                    <a:ext uri="{9D8B030D-6E8A-4147-A177-3AD203B41FA5}">
                      <a16:colId xmlns:a16="http://schemas.microsoft.com/office/drawing/2014/main" val="20001"/>
                    </a:ext>
                  </a:extLst>
                </a:gridCol>
                <a:gridCol w="1673013">
                  <a:extLst>
                    <a:ext uri="{9D8B030D-6E8A-4147-A177-3AD203B41FA5}">
                      <a16:colId xmlns:a16="http://schemas.microsoft.com/office/drawing/2014/main" val="20002"/>
                    </a:ext>
                  </a:extLst>
                </a:gridCol>
              </a:tblGrid>
              <a:tr h="640232">
                <a:tc gridSpan="3">
                  <a:txBody>
                    <a:bodyPr/>
                    <a:lstStyle/>
                    <a:p>
                      <a:pPr marL="914400" marR="0" lvl="0" indent="-9144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8C1B54"/>
                          </a:solidFill>
                          <a:effectLst/>
                          <a:latin typeface="Helvetica" pitchFamily="34" charset="0"/>
                        </a:rPr>
                        <a:t>                     Production Possibility Schedule for Total Corn and Wheat Production in Ohio and Kansas</a:t>
                      </a:r>
                    </a:p>
                  </a:txBody>
                  <a:tcPr marT="45731" marB="45731" horzOverflow="overflow">
                    <a:lnL cap="flat">
                      <a:noFill/>
                    </a:lnL>
                    <a:lnR cap="flat">
                      <a:noFill/>
                    </a:lnR>
                    <a:lnT cap="flat">
                      <a:noFill/>
                    </a:lnT>
                    <a:lnB>
                      <a:noFill/>
                    </a:lnB>
                    <a:lnTlToBr>
                      <a:noFill/>
                    </a:lnTlToBr>
                    <a:lnBlToTr>
                      <a:noFill/>
                    </a:lnBlToTr>
                    <a:solidFill>
                      <a:srgbClr val="D3CDA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207294">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br>
                        <a:rPr kumimoji="0" lang="en-US" sz="1200" b="1" i="0" u="none" strike="noStrike" cap="none" normalizeH="0" baseline="0" dirty="0">
                          <a:ln>
                            <a:noFill/>
                          </a:ln>
                          <a:solidFill>
                            <a:schemeClr val="tx1"/>
                          </a:solidFill>
                          <a:effectLst/>
                          <a:latin typeface="Helvetica" pitchFamily="34" charset="0"/>
                        </a:rPr>
                      </a:br>
                      <a:br>
                        <a:rPr kumimoji="0" lang="en-US" sz="1200" b="1" i="0" u="none" strike="noStrike" cap="none" normalizeH="0" baseline="0" dirty="0">
                          <a:ln>
                            <a:noFill/>
                          </a:ln>
                          <a:solidFill>
                            <a:schemeClr val="tx1"/>
                          </a:solidFill>
                          <a:effectLst/>
                          <a:latin typeface="Helvetica" pitchFamily="34" charset="0"/>
                        </a:rPr>
                      </a:br>
                      <a:br>
                        <a:rPr kumimoji="0" lang="en-US" sz="1200" b="1" i="0" u="none" strike="noStrike" cap="none" normalizeH="0" baseline="0" dirty="0">
                          <a:ln>
                            <a:noFill/>
                          </a:ln>
                          <a:solidFill>
                            <a:schemeClr val="tx1"/>
                          </a:solidFill>
                          <a:effectLst/>
                          <a:latin typeface="Helvetica" pitchFamily="34" charset="0"/>
                        </a:rPr>
                      </a:br>
                      <a:r>
                        <a:rPr kumimoji="0" lang="en-US" sz="1200" b="1" i="0" u="none" strike="noStrike" cap="none" normalizeH="0" baseline="0" dirty="0">
                          <a:ln>
                            <a:noFill/>
                          </a:ln>
                          <a:solidFill>
                            <a:schemeClr val="tx1"/>
                          </a:solidFill>
                          <a:effectLst/>
                          <a:latin typeface="Helvetica" pitchFamily="34" charset="0"/>
                        </a:rPr>
                        <a:t>POINT ON PPF</a:t>
                      </a:r>
                    </a:p>
                  </a:txBody>
                  <a:tcPr marR="0" marT="45731" marB="45731"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200" b="1" i="0" u="none" strike="noStrike" cap="none" normalizeH="0" baseline="0">
                          <a:ln>
                            <a:noFill/>
                          </a:ln>
                          <a:solidFill>
                            <a:schemeClr val="tx1"/>
                          </a:solidFill>
                          <a:effectLst/>
                          <a:latin typeface="Helvetica" pitchFamily="34" charset="0"/>
                        </a:rPr>
                        <a:t>TOTAL</a:t>
                      </a:r>
                      <a:br>
                        <a:rPr kumimoji="0" lang="en-US" sz="1200" b="1" i="0" u="none" strike="noStrike" cap="none" normalizeH="0" baseline="0">
                          <a:ln>
                            <a:noFill/>
                          </a:ln>
                          <a:solidFill>
                            <a:schemeClr val="tx1"/>
                          </a:solidFill>
                          <a:effectLst/>
                          <a:latin typeface="Helvetica" pitchFamily="34" charset="0"/>
                        </a:rPr>
                      </a:br>
                      <a:r>
                        <a:rPr kumimoji="0" lang="en-US" sz="1200" b="1" i="0" u="none" strike="noStrike" cap="none" normalizeH="0" baseline="0">
                          <a:ln>
                            <a:noFill/>
                          </a:ln>
                          <a:solidFill>
                            <a:schemeClr val="tx1"/>
                          </a:solidFill>
                          <a:effectLst/>
                          <a:latin typeface="Helvetica" pitchFamily="34" charset="0"/>
                        </a:rPr>
                        <a:t> CORN PRODUCTION</a:t>
                      </a:r>
                      <a:br>
                        <a:rPr kumimoji="0" lang="en-US" sz="1200" b="1" i="0" u="none" strike="noStrike" cap="none" normalizeH="0" baseline="0">
                          <a:ln>
                            <a:noFill/>
                          </a:ln>
                          <a:solidFill>
                            <a:schemeClr val="tx1"/>
                          </a:solidFill>
                          <a:effectLst/>
                          <a:latin typeface="Helvetica" pitchFamily="34" charset="0"/>
                        </a:rPr>
                      </a:br>
                      <a:r>
                        <a:rPr kumimoji="0" lang="en-US" sz="1200" b="1" i="0" u="none" strike="noStrike" cap="none" normalizeH="0" baseline="0">
                          <a:ln>
                            <a:noFill/>
                          </a:ln>
                          <a:solidFill>
                            <a:schemeClr val="tx1"/>
                          </a:solidFill>
                          <a:effectLst/>
                          <a:latin typeface="Helvetica" pitchFamily="34" charset="0"/>
                        </a:rPr>
                        <a:t>(MILLIONS OF BUSHELS PER YEAR) </a:t>
                      </a:r>
                    </a:p>
                  </a:txBody>
                  <a:tcPr marR="0" marT="45731" marB="4573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200" b="1" i="0" u="none" strike="noStrike" cap="none" normalizeH="0" baseline="0">
                          <a:ln>
                            <a:noFill/>
                          </a:ln>
                          <a:solidFill>
                            <a:schemeClr val="tx1"/>
                          </a:solidFill>
                          <a:effectLst/>
                          <a:latin typeface="Helvetica" pitchFamily="34" charset="0"/>
                        </a:rPr>
                        <a:t>TOTAL</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Helvetica" pitchFamily="34" charset="0"/>
                        </a:rPr>
                        <a:t>WHEAT PRODUCTION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Helvetica" pitchFamily="34" charset="0"/>
                        </a:rPr>
                        <a:t>(MILLIONS OF BUSHELS PER YEAR) </a:t>
                      </a:r>
                    </a:p>
                  </a:txBody>
                  <a:tcPr marR="0" marT="45731" marB="45731"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85">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a:ln>
                            <a:noFill/>
                          </a:ln>
                          <a:solidFill>
                            <a:schemeClr val="tx1"/>
                          </a:solidFill>
                          <a:effectLst/>
                          <a:latin typeface="Helvetica" pitchFamily="34" charset="0"/>
                        </a:rPr>
                        <a:t>A</a:t>
                      </a:r>
                    </a:p>
                  </a:txBody>
                  <a:tcPr marR="0" marT="45731" marB="45731"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200" b="0" i="0" u="none" strike="noStrike" cap="none" normalizeH="0" baseline="0">
                          <a:ln>
                            <a:noFill/>
                          </a:ln>
                          <a:solidFill>
                            <a:schemeClr val="tx1"/>
                          </a:solidFill>
                          <a:effectLst/>
                          <a:latin typeface="Helvetica" pitchFamily="34" charset="0"/>
                        </a:rPr>
                        <a:t>700</a:t>
                      </a:r>
                      <a:endParaRPr kumimoji="0" lang="en-US" sz="1200" b="0" i="0" u="none" strike="noStrike" cap="none" normalizeH="0" baseline="0">
                        <a:ln>
                          <a:noFill/>
                        </a:ln>
                        <a:solidFill>
                          <a:schemeClr val="tx1"/>
                        </a:solidFill>
                        <a:effectLst/>
                        <a:latin typeface="Helvetica" pitchFamily="34" charset="0"/>
                      </a:endParaRPr>
                    </a:p>
                  </a:txBody>
                  <a:tcPr marR="0" marT="45731" marB="4573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pt-BR" sz="1200" b="0" i="0" u="none" strike="noStrike" cap="none" normalizeH="0" baseline="0">
                          <a:ln>
                            <a:noFill/>
                          </a:ln>
                          <a:solidFill>
                            <a:schemeClr val="tx1"/>
                          </a:solidFill>
                          <a:effectLst/>
                          <a:latin typeface="Helvetica" pitchFamily="34" charset="0"/>
                        </a:rPr>
                        <a:t>100</a:t>
                      </a:r>
                      <a:endParaRPr kumimoji="0" lang="en-US" sz="1200" b="0" i="0" u="none" strike="noStrike" cap="none" normalizeH="0" baseline="0">
                        <a:ln>
                          <a:noFill/>
                        </a:ln>
                        <a:solidFill>
                          <a:schemeClr val="tx1"/>
                        </a:solidFill>
                        <a:effectLst/>
                        <a:latin typeface="Helvetica" pitchFamily="34" charset="0"/>
                      </a:endParaRPr>
                    </a:p>
                  </a:txBody>
                  <a:tcPr marR="0" marT="45731" marB="45731"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274385">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a:ln>
                            <a:noFill/>
                          </a:ln>
                          <a:solidFill>
                            <a:schemeClr val="tx1"/>
                          </a:solidFill>
                          <a:effectLst/>
                          <a:latin typeface="Helvetica" pitchFamily="34" charset="0"/>
                        </a:rPr>
                        <a:t>B</a:t>
                      </a:r>
                    </a:p>
                  </a:txBody>
                  <a:tcPr marR="0" marT="45731" marB="45731"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Helvetica" pitchFamily="34" charset="0"/>
                        </a:rPr>
                        <a:t>650</a:t>
                      </a:r>
                    </a:p>
                  </a:txBody>
                  <a:tcPr marR="0" marT="45731" marB="45731"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Helvetica" pitchFamily="34" charset="0"/>
                        </a:rPr>
                        <a:t>200</a:t>
                      </a:r>
                    </a:p>
                  </a:txBody>
                  <a:tcPr marR="0" marT="45731" marB="4573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274385">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a:ln>
                            <a:noFill/>
                          </a:ln>
                          <a:solidFill>
                            <a:schemeClr val="tx1"/>
                          </a:solidFill>
                          <a:effectLst/>
                          <a:latin typeface="Helvetica" pitchFamily="34" charset="0"/>
                        </a:rPr>
                        <a:t>C</a:t>
                      </a:r>
                    </a:p>
                  </a:txBody>
                  <a:tcPr marR="0" marT="45731" marB="45731"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Helvetica" pitchFamily="34" charset="0"/>
                        </a:rPr>
                        <a:t>510</a:t>
                      </a:r>
                    </a:p>
                  </a:txBody>
                  <a:tcPr marR="0" marT="45731" marB="45731"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Helvetica" pitchFamily="34" charset="0"/>
                        </a:rPr>
                        <a:t>380</a:t>
                      </a:r>
                    </a:p>
                  </a:txBody>
                  <a:tcPr marR="0" marT="45731" marB="4573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274385">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a:ln>
                            <a:noFill/>
                          </a:ln>
                          <a:solidFill>
                            <a:schemeClr val="tx1"/>
                          </a:solidFill>
                          <a:effectLst/>
                          <a:latin typeface="Helvetica" pitchFamily="34" charset="0"/>
                        </a:rPr>
                        <a:t>D</a:t>
                      </a:r>
                    </a:p>
                  </a:txBody>
                  <a:tcPr marR="0" marT="45731" marB="45731"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Helvetica" pitchFamily="34" charset="0"/>
                        </a:rPr>
                        <a:t>400</a:t>
                      </a:r>
                    </a:p>
                  </a:txBody>
                  <a:tcPr marR="0" marT="45731" marB="45731"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Helvetica" pitchFamily="34" charset="0"/>
                        </a:rPr>
                        <a:t>500</a:t>
                      </a:r>
                    </a:p>
                  </a:txBody>
                  <a:tcPr marR="0" marT="45731" marB="4573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274385">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a:ln>
                            <a:noFill/>
                          </a:ln>
                          <a:solidFill>
                            <a:schemeClr val="tx1"/>
                          </a:solidFill>
                          <a:effectLst/>
                          <a:latin typeface="Helvetica" pitchFamily="34" charset="0"/>
                        </a:rPr>
                        <a:t>E</a:t>
                      </a:r>
                    </a:p>
                  </a:txBody>
                  <a:tcPr marR="0" marT="45731" marB="45731" horzOverflow="overflow">
                    <a:lnL cap="flat">
                      <a:noFill/>
                    </a:lnL>
                    <a:lnR>
                      <a:noFill/>
                    </a:lnR>
                    <a:lnT>
                      <a:noFill/>
                    </a:lnT>
                    <a:lnB w="38100" cap="flat" cmpd="sng" algn="ctr">
                      <a:solidFill>
                        <a:srgbClr val="E7E4CB"/>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Helvetica" pitchFamily="34" charset="0"/>
                        </a:rPr>
                        <a:t>300</a:t>
                      </a:r>
                    </a:p>
                  </a:txBody>
                  <a:tcPr marR="0" marT="45731" marB="45731" horzOverflow="overflow">
                    <a:lnL>
                      <a:noFill/>
                    </a:lnL>
                    <a:lnR>
                      <a:noFill/>
                    </a:lnR>
                    <a:lnT>
                      <a:noFill/>
                    </a:lnT>
                    <a:lnB w="38100" cap="flat" cmpd="sng" algn="ctr">
                      <a:solidFill>
                        <a:srgbClr val="E7E4CB"/>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Helvetica" pitchFamily="34" charset="0"/>
                        </a:rPr>
                        <a:t>550</a:t>
                      </a:r>
                    </a:p>
                  </a:txBody>
                  <a:tcPr marR="0" marT="45731" marB="45731" horzOverflow="overflow">
                    <a:lnL>
                      <a:noFill/>
                    </a:lnL>
                    <a:lnR cap="flat">
                      <a:noFill/>
                    </a:lnR>
                    <a:lnT>
                      <a:noFill/>
                    </a:lnT>
                    <a:lnB w="38100" cap="flat" cmpd="sng" algn="ctr">
                      <a:solidFill>
                        <a:srgbClr val="E7E4C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3272" name="Rectangle 2"/>
          <p:cNvSpPr>
            <a:spLocks noChangeArrowheads="1"/>
          </p:cNvSpPr>
          <p:nvPr/>
        </p:nvSpPr>
        <p:spPr bwMode="auto">
          <a:xfrm>
            <a:off x="757238" y="0"/>
            <a:ext cx="8382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91440" anchor="b"/>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a:latin typeface="Helvetica" panose="020B0604020202020204" pitchFamily="34" charset="0"/>
              </a:rPr>
              <a:t>Scarcity, Choice, and Opportunity Cost</a:t>
            </a:r>
          </a:p>
        </p:txBody>
      </p:sp>
      <p:sp>
        <p:nvSpPr>
          <p:cNvPr id="1002602" name="Rectangle 106"/>
          <p:cNvSpPr>
            <a:spLocks noChangeArrowheads="1"/>
          </p:cNvSpPr>
          <p:nvPr/>
        </p:nvSpPr>
        <p:spPr bwMode="auto">
          <a:xfrm>
            <a:off x="533400" y="990600"/>
            <a:ext cx="8229600" cy="457200"/>
          </a:xfrm>
          <a:prstGeom prst="rect">
            <a:avLst/>
          </a:prstGeom>
          <a:noFill/>
          <a:ln w="9525">
            <a:noFill/>
            <a:miter lim="800000"/>
            <a:headEnd/>
            <a:tailEnd/>
          </a:ln>
        </p:spPr>
        <p:txBody>
          <a:bodyPr/>
          <a:lstStyle/>
          <a:p>
            <a:pPr eaLnBrk="1" hangingPunct="1">
              <a:spcBef>
                <a:spcPct val="10000"/>
              </a:spcBef>
              <a:spcAft>
                <a:spcPct val="10000"/>
              </a:spcAft>
              <a:defRPr/>
            </a:pPr>
            <a:r>
              <a:rPr lang="en-US" sz="2400" b="1" dirty="0">
                <a:solidFill>
                  <a:srgbClr val="59595C"/>
                </a:solidFill>
                <a:latin typeface="+mn-lt"/>
              </a:rPr>
              <a:t>The Law of Increasing Opportunity Cost:  </a:t>
            </a:r>
            <a:r>
              <a:rPr lang="en-US" sz="2400" dirty="0">
                <a:solidFill>
                  <a:srgbClr val="59595C"/>
                </a:solidFill>
                <a:latin typeface="+mn-lt"/>
              </a:rPr>
              <a:t>As society makes more of one output good, it needs to give up more and more of the other output good.</a:t>
            </a:r>
          </a:p>
        </p:txBody>
      </p:sp>
      <p:sp>
        <p:nvSpPr>
          <p:cNvPr id="1002636" name="Rectangle 140"/>
          <p:cNvSpPr>
            <a:spLocks noChangeArrowheads="1"/>
          </p:cNvSpPr>
          <p:nvPr/>
        </p:nvSpPr>
        <p:spPr bwMode="auto">
          <a:xfrm>
            <a:off x="4876800" y="5943600"/>
            <a:ext cx="4267200" cy="533400"/>
          </a:xfrm>
          <a:prstGeom prst="rect">
            <a:avLst/>
          </a:prstGeom>
          <a:solidFill>
            <a:srgbClr val="D3CDA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marL="1143000" indent="-108902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10000"/>
              </a:spcBef>
              <a:spcAft>
                <a:spcPct val="10000"/>
              </a:spcAft>
              <a:buFontTx/>
              <a:buNone/>
            </a:pPr>
            <a:r>
              <a:rPr lang="en-US" altLang="en-US" sz="1400" b="1">
                <a:solidFill>
                  <a:srgbClr val="8C1B54"/>
                </a:solidFill>
                <a:latin typeface="Helvetica" panose="020B0604020202020204" pitchFamily="34" charset="0"/>
              </a:rPr>
              <a:t>Corn and Wheat Production in Ohio and Kansas</a:t>
            </a:r>
          </a:p>
        </p:txBody>
      </p:sp>
      <p:pic>
        <p:nvPicPr>
          <p:cNvPr id="1002647" name="Picture 151" descr="fig2_5_1p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6325" y="2038350"/>
            <a:ext cx="4105275" cy="390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2648" name="Picture 152" descr="fig2_5_2pp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6325" y="2038350"/>
            <a:ext cx="4105275" cy="390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2649" name="Picture 153" descr="fig2_5_3pp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6325" y="2038350"/>
            <a:ext cx="4105275" cy="390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2650" name="Picture 154" descr="fig2_5_4pp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86325" y="2038350"/>
            <a:ext cx="4105275" cy="390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2651" name="Picture 155" descr="fig2_5_5pp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86325" y="2038350"/>
            <a:ext cx="4105275" cy="390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2652" name="Picture 156" descr="fig2_5_6pp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86325" y="2038350"/>
            <a:ext cx="4105275" cy="390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2653" name="Picture 157" descr="fig2_5_7pp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86325" y="2038350"/>
            <a:ext cx="4105275" cy="390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295400" y="6477000"/>
            <a:ext cx="7467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50000"/>
              </a:spcBef>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02602">
                                            <p:txEl>
                                              <p:pRg st="0" end="0"/>
                                            </p:txEl>
                                          </p:spTgt>
                                        </p:tgtEl>
                                        <p:attrNameLst>
                                          <p:attrName>style.visibility</p:attrName>
                                        </p:attrNameLst>
                                      </p:cBhvr>
                                      <p:to>
                                        <p:strVal val="visible"/>
                                      </p:to>
                                    </p:set>
                                    <p:animEffect transition="in" filter="wipe(left)">
                                      <p:cBhvr>
                                        <p:cTn id="7" dur="500"/>
                                        <p:tgtEl>
                                          <p:spTgt spid="1002602">
                                            <p:txEl>
                                              <p:pRg st="0" end="0"/>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1002655"/>
                                        </p:tgtEl>
                                        <p:attrNameLst>
                                          <p:attrName>style.visibility</p:attrName>
                                        </p:attrNameLst>
                                      </p:cBhvr>
                                      <p:to>
                                        <p:strVal val="visible"/>
                                      </p:to>
                                    </p:set>
                                    <p:animEffect transition="in" filter="blinds(horizontal)">
                                      <p:cBhvr>
                                        <p:cTn id="11" dur="500"/>
                                        <p:tgtEl>
                                          <p:spTgt spid="1002655"/>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02647"/>
                                        </p:tgtEl>
                                        <p:attrNameLst>
                                          <p:attrName>style.visibility</p:attrName>
                                        </p:attrNameLst>
                                      </p:cBhvr>
                                      <p:to>
                                        <p:strVal val="visible"/>
                                      </p:to>
                                    </p:set>
                                    <p:animEffect transition="in" filter="wipe(left)">
                                      <p:cBhvr>
                                        <p:cTn id="15" dur="500"/>
                                        <p:tgtEl>
                                          <p:spTgt spid="1002647"/>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02636"/>
                                        </p:tgtEl>
                                        <p:attrNameLst>
                                          <p:attrName>style.visibility</p:attrName>
                                        </p:attrNameLst>
                                      </p:cBhvr>
                                      <p:to>
                                        <p:strVal val="visible"/>
                                      </p:to>
                                    </p:set>
                                    <p:animEffect transition="in" filter="wipe(left)">
                                      <p:cBhvr>
                                        <p:cTn id="19" dur="500"/>
                                        <p:tgtEl>
                                          <p:spTgt spid="1002636"/>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1002648"/>
                                        </p:tgtEl>
                                        <p:attrNameLst>
                                          <p:attrName>style.visibility</p:attrName>
                                        </p:attrNameLst>
                                      </p:cBhvr>
                                      <p:to>
                                        <p:strVal val="visible"/>
                                      </p:to>
                                    </p:set>
                                    <p:animEffect transition="in" filter="wipe(left)">
                                      <p:cBhvr>
                                        <p:cTn id="23" dur="500"/>
                                        <p:tgtEl>
                                          <p:spTgt spid="1002648"/>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1002649"/>
                                        </p:tgtEl>
                                        <p:attrNameLst>
                                          <p:attrName>style.visibility</p:attrName>
                                        </p:attrNameLst>
                                      </p:cBhvr>
                                      <p:to>
                                        <p:strVal val="visible"/>
                                      </p:to>
                                    </p:set>
                                    <p:animEffect transition="in" filter="wipe(left)">
                                      <p:cBhvr>
                                        <p:cTn id="27" dur="500"/>
                                        <p:tgtEl>
                                          <p:spTgt spid="1002649"/>
                                        </p:tgtEl>
                                      </p:cBhvr>
                                    </p:animEffect>
                                  </p:childTnLst>
                                </p:cTn>
                              </p:par>
                            </p:childTnLst>
                          </p:cTn>
                        </p:par>
                        <p:par>
                          <p:cTn id="28" fill="hold" nodeType="afterGroup">
                            <p:stCondLst>
                              <p:cond delay="3000"/>
                            </p:stCondLst>
                            <p:childTnLst>
                              <p:par>
                                <p:cTn id="29" presetID="22" presetClass="entr" presetSubtype="8" fill="hold" nodeType="afterEffect">
                                  <p:stCondLst>
                                    <p:cond delay="0"/>
                                  </p:stCondLst>
                                  <p:childTnLst>
                                    <p:set>
                                      <p:cBhvr>
                                        <p:cTn id="30" dur="1" fill="hold">
                                          <p:stCondLst>
                                            <p:cond delay="0"/>
                                          </p:stCondLst>
                                        </p:cTn>
                                        <p:tgtEl>
                                          <p:spTgt spid="1002650"/>
                                        </p:tgtEl>
                                        <p:attrNameLst>
                                          <p:attrName>style.visibility</p:attrName>
                                        </p:attrNameLst>
                                      </p:cBhvr>
                                      <p:to>
                                        <p:strVal val="visible"/>
                                      </p:to>
                                    </p:set>
                                    <p:animEffect transition="in" filter="wipe(left)">
                                      <p:cBhvr>
                                        <p:cTn id="31" dur="500"/>
                                        <p:tgtEl>
                                          <p:spTgt spid="1002650"/>
                                        </p:tgtEl>
                                      </p:cBhvr>
                                    </p:animEffect>
                                  </p:childTnLst>
                                </p:cTn>
                              </p:par>
                            </p:childTnLst>
                          </p:cTn>
                        </p:par>
                        <p:par>
                          <p:cTn id="32" fill="hold" nodeType="afterGroup">
                            <p:stCondLst>
                              <p:cond delay="3500"/>
                            </p:stCondLst>
                            <p:childTnLst>
                              <p:par>
                                <p:cTn id="33" presetID="22" presetClass="entr" presetSubtype="8" fill="hold" nodeType="afterEffect">
                                  <p:stCondLst>
                                    <p:cond delay="0"/>
                                  </p:stCondLst>
                                  <p:childTnLst>
                                    <p:set>
                                      <p:cBhvr>
                                        <p:cTn id="34" dur="1" fill="hold">
                                          <p:stCondLst>
                                            <p:cond delay="0"/>
                                          </p:stCondLst>
                                        </p:cTn>
                                        <p:tgtEl>
                                          <p:spTgt spid="1002651"/>
                                        </p:tgtEl>
                                        <p:attrNameLst>
                                          <p:attrName>style.visibility</p:attrName>
                                        </p:attrNameLst>
                                      </p:cBhvr>
                                      <p:to>
                                        <p:strVal val="visible"/>
                                      </p:to>
                                    </p:set>
                                    <p:animEffect transition="in" filter="wipe(left)">
                                      <p:cBhvr>
                                        <p:cTn id="35" dur="500"/>
                                        <p:tgtEl>
                                          <p:spTgt spid="1002651"/>
                                        </p:tgtEl>
                                      </p:cBhvr>
                                    </p:animEffect>
                                  </p:childTnLst>
                                </p:cTn>
                              </p:par>
                            </p:childTnLst>
                          </p:cTn>
                        </p:par>
                        <p:par>
                          <p:cTn id="36" fill="hold" nodeType="afterGroup">
                            <p:stCondLst>
                              <p:cond delay="4000"/>
                            </p:stCondLst>
                            <p:childTnLst>
                              <p:par>
                                <p:cTn id="37" presetID="22" presetClass="entr" presetSubtype="8" fill="hold" nodeType="afterEffect">
                                  <p:stCondLst>
                                    <p:cond delay="0"/>
                                  </p:stCondLst>
                                  <p:childTnLst>
                                    <p:set>
                                      <p:cBhvr>
                                        <p:cTn id="38" dur="1" fill="hold">
                                          <p:stCondLst>
                                            <p:cond delay="0"/>
                                          </p:stCondLst>
                                        </p:cTn>
                                        <p:tgtEl>
                                          <p:spTgt spid="1002652"/>
                                        </p:tgtEl>
                                        <p:attrNameLst>
                                          <p:attrName>style.visibility</p:attrName>
                                        </p:attrNameLst>
                                      </p:cBhvr>
                                      <p:to>
                                        <p:strVal val="visible"/>
                                      </p:to>
                                    </p:set>
                                    <p:animEffect transition="in" filter="wipe(left)">
                                      <p:cBhvr>
                                        <p:cTn id="39" dur="500"/>
                                        <p:tgtEl>
                                          <p:spTgt spid="1002652"/>
                                        </p:tgtEl>
                                      </p:cBhvr>
                                    </p:animEffect>
                                  </p:childTnLst>
                                </p:cTn>
                              </p:par>
                            </p:childTnLst>
                          </p:cTn>
                        </p:par>
                        <p:par>
                          <p:cTn id="40" fill="hold" nodeType="afterGroup">
                            <p:stCondLst>
                              <p:cond delay="4500"/>
                            </p:stCondLst>
                            <p:childTnLst>
                              <p:par>
                                <p:cTn id="41" presetID="22" presetClass="entr" presetSubtype="8" fill="hold" nodeType="afterEffect">
                                  <p:stCondLst>
                                    <p:cond delay="0"/>
                                  </p:stCondLst>
                                  <p:childTnLst>
                                    <p:set>
                                      <p:cBhvr>
                                        <p:cTn id="42" dur="1" fill="hold">
                                          <p:stCondLst>
                                            <p:cond delay="0"/>
                                          </p:stCondLst>
                                        </p:cTn>
                                        <p:tgtEl>
                                          <p:spTgt spid="1002653"/>
                                        </p:tgtEl>
                                        <p:attrNameLst>
                                          <p:attrName>style.visibility</p:attrName>
                                        </p:attrNameLst>
                                      </p:cBhvr>
                                      <p:to>
                                        <p:strVal val="visible"/>
                                      </p:to>
                                    </p:set>
                                    <p:animEffect transition="in" filter="wipe(left)">
                                      <p:cBhvr>
                                        <p:cTn id="43" dur="500"/>
                                        <p:tgtEl>
                                          <p:spTgt spid="1002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2602" grpId="0" build="p" bldLvl="2" autoUpdateAnimBg="0" advAuto="0"/>
      <p:bldP spid="1002636"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200" name="Picture 8" descr="question_18_swcal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2012302"/>
            <a:ext cx="4114800" cy="3778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194" name="Rectangle 2"/>
          <p:cNvSpPr>
            <a:spLocks noChangeArrowheads="1"/>
          </p:cNvSpPr>
          <p:nvPr/>
        </p:nvSpPr>
        <p:spPr bwMode="auto">
          <a:xfrm>
            <a:off x="304800" y="0"/>
            <a:ext cx="80010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10000"/>
              </a:spcBef>
              <a:spcAft>
                <a:spcPct val="10000"/>
              </a:spcAft>
              <a:buFontTx/>
              <a:buNone/>
            </a:pPr>
            <a:r>
              <a:rPr lang="en-US" altLang="en-US" sz="4400" dirty="0">
                <a:latin typeface="Helvetica" panose="020B0604020202020204" pitchFamily="34" charset="0"/>
              </a:rPr>
              <a:t>Exercise</a:t>
            </a:r>
          </a:p>
          <a:p>
            <a:pPr eaLnBrk="1" hangingPunct="1">
              <a:spcBef>
                <a:spcPct val="10000"/>
              </a:spcBef>
              <a:spcAft>
                <a:spcPct val="10000"/>
              </a:spcAft>
              <a:buFontTx/>
              <a:buNone/>
            </a:pPr>
            <a:r>
              <a:rPr lang="en-US" altLang="en-US" sz="2400" dirty="0">
                <a:latin typeface="Helvetica" panose="020B0604020202020204" pitchFamily="34" charset="0"/>
              </a:rPr>
              <a:t>Refer to the figure below.  A 10-ton increase in the production of farm (ag)  goods requires a sacrifice of manufactured goods that is:</a:t>
            </a:r>
          </a:p>
          <a:p>
            <a:pPr eaLnBrk="1" hangingPunct="1">
              <a:spcBef>
                <a:spcPct val="10000"/>
              </a:spcBef>
              <a:spcAft>
                <a:spcPct val="10000"/>
              </a:spcAft>
              <a:buFontTx/>
              <a:buAutoNum type="alphaLcPeriod"/>
            </a:pPr>
            <a:r>
              <a:rPr lang="en-US" altLang="en-US" sz="2400" dirty="0">
                <a:latin typeface="Helvetica" panose="020B0604020202020204" pitchFamily="34" charset="0"/>
              </a:rPr>
              <a:t>greater between points </a:t>
            </a:r>
            <a:r>
              <a:rPr lang="en-US" altLang="en-US" sz="2400" i="1" dirty="0">
                <a:latin typeface="Helvetica" panose="020B0604020202020204" pitchFamily="34" charset="0"/>
              </a:rPr>
              <a:t>b</a:t>
            </a:r>
            <a:r>
              <a:rPr lang="en-US" altLang="en-US" sz="2400" dirty="0">
                <a:latin typeface="Helvetica" panose="020B0604020202020204" pitchFamily="34" charset="0"/>
              </a:rPr>
              <a:t> and </a:t>
            </a:r>
            <a:r>
              <a:rPr lang="en-US" altLang="en-US" sz="2400" i="1" dirty="0">
                <a:latin typeface="Helvetica" panose="020B0604020202020204" pitchFamily="34" charset="0"/>
              </a:rPr>
              <a:t>c</a:t>
            </a:r>
            <a:r>
              <a:rPr lang="en-US" altLang="en-US" sz="2400" dirty="0">
                <a:latin typeface="Helvetica" panose="020B0604020202020204" pitchFamily="34" charset="0"/>
              </a:rPr>
              <a:t> </a:t>
            </a:r>
          </a:p>
          <a:p>
            <a:pPr eaLnBrk="1" hangingPunct="1">
              <a:spcBef>
                <a:spcPct val="10000"/>
              </a:spcBef>
              <a:spcAft>
                <a:spcPct val="10000"/>
              </a:spcAft>
              <a:buFontTx/>
              <a:buNone/>
            </a:pPr>
            <a:r>
              <a:rPr lang="en-US" altLang="en-US" sz="2400" dirty="0">
                <a:latin typeface="Helvetica" panose="020B0604020202020204" pitchFamily="34" charset="0"/>
              </a:rPr>
              <a:t>	than between points </a:t>
            </a:r>
            <a:r>
              <a:rPr lang="en-US" altLang="en-US" sz="2400" i="1" dirty="0">
                <a:latin typeface="Helvetica" panose="020B0604020202020204" pitchFamily="34" charset="0"/>
              </a:rPr>
              <a:t>e</a:t>
            </a:r>
            <a:r>
              <a:rPr lang="en-US" altLang="en-US" sz="2400" dirty="0">
                <a:latin typeface="Helvetica" panose="020B0604020202020204" pitchFamily="34" charset="0"/>
              </a:rPr>
              <a:t> and </a:t>
            </a:r>
            <a:r>
              <a:rPr lang="en-US" altLang="en-US" sz="2400" i="1" dirty="0">
                <a:latin typeface="Helvetica" panose="020B0604020202020204" pitchFamily="34" charset="0"/>
              </a:rPr>
              <a:t>f</a:t>
            </a:r>
            <a:r>
              <a:rPr lang="en-US" altLang="en-US" sz="2400" dirty="0">
                <a:latin typeface="Helvetica" panose="020B0604020202020204" pitchFamily="34" charset="0"/>
              </a:rPr>
              <a:t>.</a:t>
            </a:r>
          </a:p>
          <a:p>
            <a:pPr eaLnBrk="1" hangingPunct="1">
              <a:spcBef>
                <a:spcPct val="10000"/>
              </a:spcBef>
              <a:spcAft>
                <a:spcPct val="10000"/>
              </a:spcAft>
              <a:buFontTx/>
              <a:buAutoNum type="alphaLcPeriod" startAt="2"/>
            </a:pPr>
            <a:r>
              <a:rPr lang="en-US" altLang="en-US" sz="2400" dirty="0">
                <a:latin typeface="Helvetica" panose="020B0604020202020204" pitchFamily="34" charset="0"/>
              </a:rPr>
              <a:t>greater between points </a:t>
            </a:r>
            <a:r>
              <a:rPr lang="en-US" altLang="en-US" sz="2400" i="1" dirty="0">
                <a:latin typeface="Helvetica" panose="020B0604020202020204" pitchFamily="34" charset="0"/>
              </a:rPr>
              <a:t>e</a:t>
            </a:r>
            <a:r>
              <a:rPr lang="en-US" altLang="en-US" sz="2400" dirty="0">
                <a:latin typeface="Helvetica" panose="020B0604020202020204" pitchFamily="34" charset="0"/>
              </a:rPr>
              <a:t> and </a:t>
            </a:r>
            <a:r>
              <a:rPr lang="en-US" altLang="en-US" sz="2400" i="1" dirty="0">
                <a:latin typeface="Helvetica" panose="020B0604020202020204" pitchFamily="34" charset="0"/>
              </a:rPr>
              <a:t>f</a:t>
            </a:r>
            <a:r>
              <a:rPr lang="en-US" altLang="en-US" sz="2400" dirty="0">
                <a:latin typeface="Helvetica" panose="020B0604020202020204" pitchFamily="34" charset="0"/>
              </a:rPr>
              <a:t> </a:t>
            </a:r>
          </a:p>
          <a:p>
            <a:pPr eaLnBrk="1" hangingPunct="1">
              <a:spcBef>
                <a:spcPct val="10000"/>
              </a:spcBef>
              <a:spcAft>
                <a:spcPct val="10000"/>
              </a:spcAft>
              <a:buFontTx/>
              <a:buNone/>
            </a:pPr>
            <a:r>
              <a:rPr lang="en-US" altLang="en-US" sz="2400" dirty="0">
                <a:latin typeface="Helvetica" panose="020B0604020202020204" pitchFamily="34" charset="0"/>
              </a:rPr>
              <a:t>	than between points </a:t>
            </a:r>
            <a:r>
              <a:rPr lang="en-US" altLang="en-US" sz="2400" i="1" dirty="0">
                <a:latin typeface="Helvetica" panose="020B0604020202020204" pitchFamily="34" charset="0"/>
              </a:rPr>
              <a:t>b</a:t>
            </a:r>
            <a:r>
              <a:rPr lang="en-US" altLang="en-US" sz="2400" dirty="0">
                <a:latin typeface="Helvetica" panose="020B0604020202020204" pitchFamily="34" charset="0"/>
              </a:rPr>
              <a:t> and </a:t>
            </a:r>
            <a:r>
              <a:rPr lang="en-US" altLang="en-US" sz="2400" i="1" dirty="0">
                <a:latin typeface="Helvetica" panose="020B0604020202020204" pitchFamily="34" charset="0"/>
              </a:rPr>
              <a:t>c</a:t>
            </a:r>
            <a:r>
              <a:rPr lang="en-US" altLang="en-US" sz="2400" dirty="0">
                <a:latin typeface="Helvetica" panose="020B0604020202020204" pitchFamily="34" charset="0"/>
              </a:rPr>
              <a:t>.</a:t>
            </a:r>
          </a:p>
          <a:p>
            <a:pPr eaLnBrk="1" hangingPunct="1">
              <a:spcBef>
                <a:spcPct val="10000"/>
              </a:spcBef>
              <a:spcAft>
                <a:spcPct val="10000"/>
              </a:spcAft>
              <a:buFontTx/>
              <a:buAutoNum type="alphaLcPeriod" startAt="3"/>
            </a:pPr>
            <a:r>
              <a:rPr lang="en-US" altLang="en-US" sz="2400" dirty="0">
                <a:latin typeface="Helvetica" panose="020B0604020202020204" pitchFamily="34" charset="0"/>
              </a:rPr>
              <a:t>the same between any two </a:t>
            </a:r>
          </a:p>
          <a:p>
            <a:pPr marL="0" indent="0" eaLnBrk="1" hangingPunct="1">
              <a:spcBef>
                <a:spcPct val="10000"/>
              </a:spcBef>
              <a:spcAft>
                <a:spcPct val="10000"/>
              </a:spcAft>
              <a:buNone/>
            </a:pPr>
            <a:r>
              <a:rPr lang="en-US" altLang="en-US" sz="2400" dirty="0">
                <a:latin typeface="Helvetica" panose="020B0604020202020204" pitchFamily="34" charset="0"/>
              </a:rPr>
              <a:t>	points. </a:t>
            </a:r>
          </a:p>
          <a:p>
            <a:pPr eaLnBrk="1" hangingPunct="1">
              <a:spcBef>
                <a:spcPct val="10000"/>
              </a:spcBef>
              <a:spcAft>
                <a:spcPct val="10000"/>
              </a:spcAft>
              <a:buFontTx/>
              <a:buAutoNum type="alphaLcPeriod" startAt="4"/>
            </a:pPr>
            <a:r>
              <a:rPr lang="en-US" altLang="en-US" sz="2400" dirty="0">
                <a:latin typeface="Helvetica" panose="020B0604020202020204" pitchFamily="34" charset="0"/>
              </a:rPr>
              <a:t>less and less as you move </a:t>
            </a:r>
          </a:p>
          <a:p>
            <a:pPr eaLnBrk="1" hangingPunct="1">
              <a:spcBef>
                <a:spcPct val="10000"/>
              </a:spcBef>
              <a:spcAft>
                <a:spcPct val="10000"/>
              </a:spcAft>
              <a:buFontTx/>
              <a:buNone/>
            </a:pPr>
            <a:r>
              <a:rPr lang="en-US" altLang="en-US" sz="2400" dirty="0">
                <a:latin typeface="Helvetica" panose="020B0604020202020204" pitchFamily="34" charset="0"/>
              </a:rPr>
              <a:t>	downward along the curve.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32194">
                                            <p:txEl>
                                              <p:pRg st="0" end="0"/>
                                            </p:txEl>
                                          </p:spTgt>
                                        </p:tgtEl>
                                        <p:attrNameLst>
                                          <p:attrName>style.visibility</p:attrName>
                                        </p:attrNameLst>
                                      </p:cBhvr>
                                      <p:to>
                                        <p:strVal val="visible"/>
                                      </p:to>
                                    </p:set>
                                    <p:animEffect transition="in" filter="wipe(left)">
                                      <p:cBhvr>
                                        <p:cTn id="7" dur="500"/>
                                        <p:tgtEl>
                                          <p:spTgt spid="1032194">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32194">
                                            <p:txEl>
                                              <p:pRg st="1" end="1"/>
                                            </p:txEl>
                                          </p:spTgt>
                                        </p:tgtEl>
                                        <p:attrNameLst>
                                          <p:attrName>style.visibility</p:attrName>
                                        </p:attrNameLst>
                                      </p:cBhvr>
                                      <p:to>
                                        <p:strVal val="visible"/>
                                      </p:to>
                                    </p:set>
                                    <p:animEffect transition="in" filter="wipe(left)">
                                      <p:cBhvr>
                                        <p:cTn id="11" dur="500"/>
                                        <p:tgtEl>
                                          <p:spTgt spid="1032194">
                                            <p:txEl>
                                              <p:pRg st="1" end="1"/>
                                            </p:txEl>
                                          </p:spTgt>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32200"/>
                                        </p:tgtEl>
                                        <p:attrNameLst>
                                          <p:attrName>style.visibility</p:attrName>
                                        </p:attrNameLst>
                                      </p:cBhvr>
                                      <p:to>
                                        <p:strVal val="visible"/>
                                      </p:to>
                                    </p:set>
                                    <p:animEffect transition="in" filter="wipe(left)">
                                      <p:cBhvr>
                                        <p:cTn id="15" dur="500"/>
                                        <p:tgtEl>
                                          <p:spTgt spid="1032200"/>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32194">
                                            <p:txEl>
                                              <p:pRg st="2" end="2"/>
                                            </p:txEl>
                                          </p:spTgt>
                                        </p:tgtEl>
                                        <p:attrNameLst>
                                          <p:attrName>style.visibility</p:attrName>
                                        </p:attrNameLst>
                                      </p:cBhvr>
                                      <p:to>
                                        <p:strVal val="visible"/>
                                      </p:to>
                                    </p:set>
                                    <p:animEffect transition="in" filter="wipe(left)">
                                      <p:cBhvr>
                                        <p:cTn id="19" dur="500"/>
                                        <p:tgtEl>
                                          <p:spTgt spid="1032194">
                                            <p:txEl>
                                              <p:pRg st="2" end="2"/>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32194">
                                            <p:txEl>
                                              <p:pRg st="3" end="3"/>
                                            </p:txEl>
                                          </p:spTgt>
                                        </p:tgtEl>
                                        <p:attrNameLst>
                                          <p:attrName>style.visibility</p:attrName>
                                        </p:attrNameLst>
                                      </p:cBhvr>
                                      <p:to>
                                        <p:strVal val="visible"/>
                                      </p:to>
                                    </p:set>
                                    <p:animEffect transition="in" filter="wipe(left)">
                                      <p:cBhvr>
                                        <p:cTn id="23" dur="500"/>
                                        <p:tgtEl>
                                          <p:spTgt spid="1032194">
                                            <p:txEl>
                                              <p:pRg st="3" end="3"/>
                                            </p:txEl>
                                          </p:spTgt>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32194">
                                            <p:txEl>
                                              <p:pRg st="4" end="4"/>
                                            </p:txEl>
                                          </p:spTgt>
                                        </p:tgtEl>
                                        <p:attrNameLst>
                                          <p:attrName>style.visibility</p:attrName>
                                        </p:attrNameLst>
                                      </p:cBhvr>
                                      <p:to>
                                        <p:strVal val="visible"/>
                                      </p:to>
                                    </p:set>
                                    <p:animEffect transition="in" filter="wipe(left)">
                                      <p:cBhvr>
                                        <p:cTn id="27" dur="500"/>
                                        <p:tgtEl>
                                          <p:spTgt spid="1032194">
                                            <p:txEl>
                                              <p:pRg st="4" end="4"/>
                                            </p:txEl>
                                          </p:spTgt>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032194">
                                            <p:txEl>
                                              <p:pRg st="5" end="5"/>
                                            </p:txEl>
                                          </p:spTgt>
                                        </p:tgtEl>
                                        <p:attrNameLst>
                                          <p:attrName>style.visibility</p:attrName>
                                        </p:attrNameLst>
                                      </p:cBhvr>
                                      <p:to>
                                        <p:strVal val="visible"/>
                                      </p:to>
                                    </p:set>
                                    <p:animEffect transition="in" filter="wipe(left)">
                                      <p:cBhvr>
                                        <p:cTn id="31" dur="500"/>
                                        <p:tgtEl>
                                          <p:spTgt spid="1032194">
                                            <p:txEl>
                                              <p:pRg st="5" end="5"/>
                                            </p:txEl>
                                          </p:spTgt>
                                        </p:tgtEl>
                                      </p:cBhvr>
                                    </p:animEffect>
                                  </p:childTnLst>
                                </p:cTn>
                              </p:par>
                            </p:childTnLst>
                          </p:cTn>
                        </p:par>
                        <p:par>
                          <p:cTn id="32" fill="hold" nodeType="afterGroup">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032194">
                                            <p:txEl>
                                              <p:pRg st="6" end="6"/>
                                            </p:txEl>
                                          </p:spTgt>
                                        </p:tgtEl>
                                        <p:attrNameLst>
                                          <p:attrName>style.visibility</p:attrName>
                                        </p:attrNameLst>
                                      </p:cBhvr>
                                      <p:to>
                                        <p:strVal val="visible"/>
                                      </p:to>
                                    </p:set>
                                    <p:animEffect transition="in" filter="wipe(left)">
                                      <p:cBhvr>
                                        <p:cTn id="35" dur="500"/>
                                        <p:tgtEl>
                                          <p:spTgt spid="1032194">
                                            <p:txEl>
                                              <p:pRg st="6" end="6"/>
                                            </p:txEl>
                                          </p:spTgt>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032194">
                                            <p:txEl>
                                              <p:pRg st="7" end="7"/>
                                            </p:txEl>
                                          </p:spTgt>
                                        </p:tgtEl>
                                        <p:attrNameLst>
                                          <p:attrName>style.visibility</p:attrName>
                                        </p:attrNameLst>
                                      </p:cBhvr>
                                      <p:to>
                                        <p:strVal val="visible"/>
                                      </p:to>
                                    </p:set>
                                    <p:animEffect transition="in" filter="wipe(left)">
                                      <p:cBhvr>
                                        <p:cTn id="39" dur="500"/>
                                        <p:tgtEl>
                                          <p:spTgt spid="1032194">
                                            <p:txEl>
                                              <p:pRg st="7" end="7"/>
                                            </p:txEl>
                                          </p:spTgt>
                                        </p:tgtEl>
                                      </p:cBhvr>
                                    </p:animEffect>
                                  </p:childTnLst>
                                </p:cTn>
                              </p:par>
                            </p:childTnLst>
                          </p:cTn>
                        </p:par>
                        <p:par>
                          <p:cTn id="40" fill="hold" nodeType="afterGroup">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1032194">
                                            <p:txEl>
                                              <p:pRg st="8" end="8"/>
                                            </p:txEl>
                                          </p:spTgt>
                                        </p:tgtEl>
                                        <p:attrNameLst>
                                          <p:attrName>style.visibility</p:attrName>
                                        </p:attrNameLst>
                                      </p:cBhvr>
                                      <p:to>
                                        <p:strVal val="visible"/>
                                      </p:to>
                                    </p:set>
                                    <p:animEffect transition="in" filter="wipe(left)">
                                      <p:cBhvr>
                                        <p:cTn id="43" dur="500"/>
                                        <p:tgtEl>
                                          <p:spTgt spid="1032194">
                                            <p:txEl>
                                              <p:pRg st="8" end="8"/>
                                            </p:txEl>
                                          </p:spTgt>
                                        </p:tgtEl>
                                      </p:cBhvr>
                                    </p:animEffect>
                                  </p:childTnLst>
                                </p:cTn>
                              </p:par>
                            </p:childTnLst>
                          </p:cTn>
                        </p:par>
                        <p:par>
                          <p:cTn id="44" fill="hold" nodeType="afterGroup">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1032194">
                                            <p:txEl>
                                              <p:pRg st="9" end="9"/>
                                            </p:txEl>
                                          </p:spTgt>
                                        </p:tgtEl>
                                        <p:attrNameLst>
                                          <p:attrName>style.visibility</p:attrName>
                                        </p:attrNameLst>
                                      </p:cBhvr>
                                      <p:to>
                                        <p:strVal val="visible"/>
                                      </p:to>
                                    </p:set>
                                    <p:animEffect transition="in" filter="wipe(left)">
                                      <p:cBhvr>
                                        <p:cTn id="47" dur="500"/>
                                        <p:tgtEl>
                                          <p:spTgt spid="103219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2194"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0" y="0"/>
            <a:ext cx="9139238" cy="914400"/>
          </a:xfrm>
          <a:prstGeom prst="rect">
            <a:avLst/>
          </a:prstGeom>
          <a:noFill/>
          <a:ln w="9525">
            <a:noFill/>
            <a:miter lim="800000"/>
            <a:headEnd/>
            <a:tailEnd/>
          </a:ln>
        </p:spPr>
        <p:txBody>
          <a:bodyPr bIns="91440" anchor="b"/>
          <a:lstStyle/>
          <a:p>
            <a:pPr algn="ctr" eaLnBrk="1" hangingPunct="1">
              <a:defRPr/>
            </a:pPr>
            <a:r>
              <a:rPr lang="en-US" sz="3600" dirty="0">
                <a:solidFill>
                  <a:schemeClr val="tx1"/>
                </a:solidFill>
                <a:latin typeface="+mj-lt"/>
              </a:rPr>
              <a:t>Scarcity, Choice, And Opportunity Cost</a:t>
            </a:r>
          </a:p>
        </p:txBody>
      </p:sp>
      <p:sp>
        <p:nvSpPr>
          <p:cNvPr id="1004578" name="Rectangle 34"/>
          <p:cNvSpPr>
            <a:spLocks noChangeArrowheads="1"/>
          </p:cNvSpPr>
          <p:nvPr/>
        </p:nvSpPr>
        <p:spPr bwMode="auto">
          <a:xfrm>
            <a:off x="1371600" y="1371600"/>
            <a:ext cx="6934200" cy="457200"/>
          </a:xfrm>
          <a:prstGeom prst="rect">
            <a:avLst/>
          </a:prstGeom>
          <a:noFill/>
          <a:ln w="9525">
            <a:noFill/>
            <a:miter lim="800000"/>
            <a:headEnd/>
            <a:tailEnd/>
          </a:ln>
        </p:spPr>
        <p:txBody>
          <a:bodyPr/>
          <a:lstStyle/>
          <a:p>
            <a:pPr eaLnBrk="1" hangingPunct="1">
              <a:spcBef>
                <a:spcPct val="10000"/>
              </a:spcBef>
              <a:spcAft>
                <a:spcPct val="10000"/>
              </a:spcAft>
              <a:defRPr/>
            </a:pPr>
            <a:r>
              <a:rPr lang="en-US" sz="2800" b="1" dirty="0">
                <a:solidFill>
                  <a:srgbClr val="59595C"/>
                </a:solidFill>
                <a:latin typeface="+mn-lt"/>
              </a:rPr>
              <a:t>Economic Growth</a:t>
            </a:r>
          </a:p>
        </p:txBody>
      </p:sp>
      <p:sp>
        <p:nvSpPr>
          <p:cNvPr id="1004588" name="Rectangle 44"/>
          <p:cNvSpPr>
            <a:spLocks noChangeArrowheads="1"/>
          </p:cNvSpPr>
          <p:nvPr/>
        </p:nvSpPr>
        <p:spPr bwMode="auto">
          <a:xfrm>
            <a:off x="1371600" y="2286000"/>
            <a:ext cx="6477000" cy="2057400"/>
          </a:xfrm>
          <a:prstGeom prst="rect">
            <a:avLst/>
          </a:prstGeom>
          <a:noFill/>
          <a:ln w="9525">
            <a:noFill/>
            <a:miter lim="800000"/>
            <a:headEnd/>
            <a:tailEnd/>
          </a:ln>
        </p:spPr>
        <p:txBody>
          <a:bodyPr/>
          <a:lstStyle/>
          <a:p>
            <a:pPr eaLnBrk="1" hangingPunct="1">
              <a:defRPr/>
            </a:pPr>
            <a:r>
              <a:rPr lang="en-US" sz="2800" b="1" dirty="0">
                <a:solidFill>
                  <a:srgbClr val="006668"/>
                </a:solidFill>
                <a:latin typeface="+mn-lt"/>
              </a:rPr>
              <a:t>economic growth</a:t>
            </a:r>
            <a:r>
              <a:rPr lang="en-US" sz="2800" dirty="0">
                <a:solidFill>
                  <a:schemeClr val="tx1"/>
                </a:solidFill>
                <a:latin typeface="+mn-lt"/>
              </a:rPr>
              <a:t>  An increase in the total output of an economy. It occurs when a society acquires new resources or when it learns to produce more using existing resources.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04578">
                                            <p:txEl>
                                              <p:pRg st="0" end="0"/>
                                            </p:txEl>
                                          </p:spTgt>
                                        </p:tgtEl>
                                        <p:attrNameLst>
                                          <p:attrName>style.visibility</p:attrName>
                                        </p:attrNameLst>
                                      </p:cBhvr>
                                      <p:to>
                                        <p:strVal val="visible"/>
                                      </p:to>
                                    </p:set>
                                    <p:animEffect transition="in" filter="wipe(left)">
                                      <p:cBhvr>
                                        <p:cTn id="7" dur="500"/>
                                        <p:tgtEl>
                                          <p:spTgt spid="10045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04588"/>
                                        </p:tgtEl>
                                        <p:attrNameLst>
                                          <p:attrName>style.visibility</p:attrName>
                                        </p:attrNameLst>
                                      </p:cBhvr>
                                      <p:to>
                                        <p:strVal val="visible"/>
                                      </p:to>
                                    </p:set>
                                    <p:animEffect transition="in" filter="wipe(left)">
                                      <p:cBhvr>
                                        <p:cTn id="11" dur="500"/>
                                        <p:tgtEl>
                                          <p:spTgt spid="1004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578" grpId="0" build="p" bldLvl="2" autoUpdateAnimBg="0" advAuto="0"/>
      <p:bldP spid="1004588"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1005746" name="Group 178"/>
          <p:cNvGraphicFramePr>
            <a:graphicFrameLocks noGrp="1"/>
          </p:cNvGraphicFramePr>
          <p:nvPr>
            <p:ph/>
          </p:nvPr>
        </p:nvGraphicFramePr>
        <p:xfrm>
          <a:off x="762000" y="1524000"/>
          <a:ext cx="8001001" cy="4335463"/>
        </p:xfrm>
        <a:graphic>
          <a:graphicData uri="http://schemas.openxmlformats.org/drawingml/2006/table">
            <a:tbl>
              <a:tblPr/>
              <a:tblGrid>
                <a:gridCol w="1109050">
                  <a:extLst>
                    <a:ext uri="{9D8B030D-6E8A-4147-A177-3AD203B41FA5}">
                      <a16:colId xmlns:a16="http://schemas.microsoft.com/office/drawing/2014/main" val="20000"/>
                    </a:ext>
                  </a:extLst>
                </a:gridCol>
                <a:gridCol w="1399515">
                  <a:extLst>
                    <a:ext uri="{9D8B030D-6E8A-4147-A177-3AD203B41FA5}">
                      <a16:colId xmlns:a16="http://schemas.microsoft.com/office/drawing/2014/main" val="20001"/>
                    </a:ext>
                  </a:extLst>
                </a:gridCol>
                <a:gridCol w="1769198">
                  <a:extLst>
                    <a:ext uri="{9D8B030D-6E8A-4147-A177-3AD203B41FA5}">
                      <a16:colId xmlns:a16="http://schemas.microsoft.com/office/drawing/2014/main" val="20002"/>
                    </a:ext>
                  </a:extLst>
                </a:gridCol>
                <a:gridCol w="1822010">
                  <a:extLst>
                    <a:ext uri="{9D8B030D-6E8A-4147-A177-3AD203B41FA5}">
                      <a16:colId xmlns:a16="http://schemas.microsoft.com/office/drawing/2014/main" val="20003"/>
                    </a:ext>
                  </a:extLst>
                </a:gridCol>
                <a:gridCol w="1901228">
                  <a:extLst>
                    <a:ext uri="{9D8B030D-6E8A-4147-A177-3AD203B41FA5}">
                      <a16:colId xmlns:a16="http://schemas.microsoft.com/office/drawing/2014/main" val="20004"/>
                    </a:ext>
                  </a:extLst>
                </a:gridCol>
              </a:tblGrid>
              <a:tr h="640076">
                <a:tc gridSpan="5">
                  <a:txBody>
                    <a:bodyPr/>
                    <a:lstStyle/>
                    <a:p>
                      <a:pPr marL="971550" marR="0" lvl="0" indent="-97155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8C1B54"/>
                          </a:solidFill>
                          <a:effectLst/>
                          <a:latin typeface="Helvetica" pitchFamily="34" charset="0"/>
                        </a:rPr>
                        <a:t>Increasing Productivity in Corn and Wheat Production in the United States, 1935–2006</a:t>
                      </a:r>
                    </a:p>
                  </a:txBody>
                  <a:tcPr marT="45718" marB="45718" horzOverflow="overflow">
                    <a:lnL cap="flat">
                      <a:noFill/>
                    </a:lnL>
                    <a:lnR cap="flat">
                      <a:noFill/>
                    </a:lnR>
                    <a:lnT cap="flat">
                      <a:noFill/>
                    </a:lnT>
                    <a:lnB>
                      <a:noFill/>
                    </a:lnB>
                    <a:lnTlToBr>
                      <a:noFill/>
                    </a:lnTlToBr>
                    <a:lnBlToTr>
                      <a:noFill/>
                    </a:lnBlToTr>
                    <a:solidFill>
                      <a:srgbClr val="D3CDA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1936">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endParaRPr kumimoji="0" lang="en-US" sz="1400" b="1" i="0" u="none" strike="noStrike" cap="none" normalizeH="0" baseline="0">
                        <a:ln>
                          <a:noFill/>
                        </a:ln>
                        <a:solidFill>
                          <a:schemeClr val="tx1"/>
                        </a:solidFill>
                        <a:effectLst/>
                        <a:latin typeface="Helvetica" pitchFamily="34" charset="0"/>
                      </a:endParaRPr>
                    </a:p>
                  </a:txBody>
                  <a:tcPr marR="0" marT="45718" marB="45718"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dirty="0">
                          <a:ln>
                            <a:noFill/>
                          </a:ln>
                          <a:solidFill>
                            <a:schemeClr val="tx1"/>
                          </a:solidFill>
                          <a:effectLst/>
                          <a:latin typeface="Helvetica" pitchFamily="34" charset="0"/>
                        </a:rPr>
                        <a:t>CORN</a:t>
                      </a:r>
                    </a:p>
                  </a:txBody>
                  <a:tcPr marR="0" marT="45718" marB="45718"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a:ln>
                            <a:noFill/>
                          </a:ln>
                          <a:solidFill>
                            <a:schemeClr val="tx1"/>
                          </a:solidFill>
                          <a:effectLst/>
                          <a:latin typeface="Helvetica" pitchFamily="34" charset="0"/>
                        </a:rPr>
                        <a:t>WHEAT</a:t>
                      </a:r>
                    </a:p>
                  </a:txBody>
                  <a:tcPr marR="0" marT="45718" marB="45718"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r h="617976">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endParaRPr kumimoji="0" lang="en-US" sz="1400" b="1" i="0" u="none" strike="noStrike" cap="none" normalizeH="0" baseline="0">
                        <a:ln>
                          <a:noFill/>
                        </a:ln>
                        <a:solidFill>
                          <a:schemeClr val="tx1"/>
                        </a:solidFill>
                        <a:effectLst/>
                        <a:latin typeface="Helvetica" pitchFamily="34" charset="0"/>
                      </a:endParaRPr>
                    </a:p>
                  </a:txBody>
                  <a:tcPr marR="0" marT="45718" marB="45718"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a:ln>
                            <a:noFill/>
                          </a:ln>
                          <a:solidFill>
                            <a:schemeClr val="tx1"/>
                          </a:solidFill>
                          <a:effectLst/>
                          <a:latin typeface="Helvetica" pitchFamily="34" charset="0"/>
                        </a:rPr>
                        <a:t>Yield Per Acre (Bushels)</a:t>
                      </a:r>
                    </a:p>
                  </a:txBody>
                  <a:tcPr marR="0" marT="45718" marB="4571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a:ln>
                            <a:noFill/>
                          </a:ln>
                          <a:solidFill>
                            <a:schemeClr val="tx1"/>
                          </a:solidFill>
                          <a:effectLst/>
                          <a:latin typeface="Helvetica" pitchFamily="34" charset="0"/>
                        </a:rPr>
                        <a:t>Labor Hours Per 100 Bushels</a:t>
                      </a:r>
                    </a:p>
                  </a:txBody>
                  <a:tcPr marR="0" marT="45718" marB="4571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a:ln>
                            <a:noFill/>
                          </a:ln>
                          <a:solidFill>
                            <a:schemeClr val="tx1"/>
                          </a:solidFill>
                          <a:effectLst/>
                          <a:latin typeface="Helvetica" pitchFamily="34" charset="0"/>
                        </a:rPr>
                        <a:t>Yield Per Acre (Bushels)</a:t>
                      </a:r>
                    </a:p>
                  </a:txBody>
                  <a:tcPr marR="0" marT="45718" marB="4571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a:ln>
                            <a:noFill/>
                          </a:ln>
                          <a:solidFill>
                            <a:schemeClr val="tx1"/>
                          </a:solidFill>
                          <a:effectLst/>
                          <a:latin typeface="Helvetica" pitchFamily="34" charset="0"/>
                        </a:rPr>
                        <a:t>Labor Hours</a:t>
                      </a:r>
                      <a:br>
                        <a:rPr kumimoji="0" lang="en-US" sz="1400" b="1" i="0" u="none" strike="noStrike" cap="none" normalizeH="0" baseline="0">
                          <a:ln>
                            <a:noFill/>
                          </a:ln>
                          <a:solidFill>
                            <a:schemeClr val="tx1"/>
                          </a:solidFill>
                          <a:effectLst/>
                          <a:latin typeface="Helvetica" pitchFamily="34" charset="0"/>
                        </a:rPr>
                      </a:br>
                      <a:r>
                        <a:rPr kumimoji="0" lang="en-US" sz="1400" b="1" i="0" u="none" strike="noStrike" cap="none" normalizeH="0" baseline="0">
                          <a:ln>
                            <a:noFill/>
                          </a:ln>
                          <a:solidFill>
                            <a:schemeClr val="tx1"/>
                          </a:solidFill>
                          <a:effectLst/>
                          <a:latin typeface="Helvetica" pitchFamily="34" charset="0"/>
                        </a:rPr>
                        <a:t>Per 100 Bushels </a:t>
                      </a:r>
                    </a:p>
                  </a:txBody>
                  <a:tcPr marR="0" marT="45718" marB="45718"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35475">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Helvetica" pitchFamily="34" charset="0"/>
                        </a:rPr>
                        <a:t>1935–1939</a:t>
                      </a:r>
                      <a:br>
                        <a:rPr kumimoji="0" lang="en-US" sz="1400" b="0" i="0" u="none" strike="noStrike" cap="none" normalizeH="0" baseline="0">
                          <a:ln>
                            <a:noFill/>
                          </a:ln>
                          <a:solidFill>
                            <a:schemeClr val="tx1"/>
                          </a:solidFill>
                          <a:effectLst/>
                          <a:latin typeface="Helvetica" pitchFamily="34" charset="0"/>
                        </a:rPr>
                      </a:br>
                      <a:r>
                        <a:rPr kumimoji="0" lang="en-US" sz="1400" b="0" i="0" u="none" strike="noStrike" cap="none" normalizeH="0" baseline="0">
                          <a:ln>
                            <a:noFill/>
                          </a:ln>
                          <a:solidFill>
                            <a:schemeClr val="tx1"/>
                          </a:solidFill>
                          <a:effectLst/>
                          <a:latin typeface="Helvetica" pitchFamily="34" charset="0"/>
                        </a:rPr>
                        <a:t>1945–1949</a:t>
                      </a:r>
                      <a:br>
                        <a:rPr kumimoji="0" lang="en-US" sz="1400" b="0" i="0" u="none" strike="noStrike" cap="none" normalizeH="0" baseline="0">
                          <a:ln>
                            <a:noFill/>
                          </a:ln>
                          <a:solidFill>
                            <a:schemeClr val="tx1"/>
                          </a:solidFill>
                          <a:effectLst/>
                          <a:latin typeface="Helvetica" pitchFamily="34" charset="0"/>
                        </a:rPr>
                      </a:br>
                      <a:r>
                        <a:rPr kumimoji="0" lang="en-US" sz="1400" b="0" i="0" u="none" strike="noStrike" cap="none" normalizeH="0" baseline="0">
                          <a:ln>
                            <a:noFill/>
                          </a:ln>
                          <a:solidFill>
                            <a:schemeClr val="tx1"/>
                          </a:solidFill>
                          <a:effectLst/>
                          <a:latin typeface="Helvetica" pitchFamily="34" charset="0"/>
                        </a:rPr>
                        <a:t>1955–1959</a:t>
                      </a:r>
                      <a:br>
                        <a:rPr kumimoji="0" lang="en-US" sz="1400" b="0" i="0" u="none" strike="noStrike" cap="none" normalizeH="0" baseline="0">
                          <a:ln>
                            <a:noFill/>
                          </a:ln>
                          <a:solidFill>
                            <a:schemeClr val="tx1"/>
                          </a:solidFill>
                          <a:effectLst/>
                          <a:latin typeface="Helvetica" pitchFamily="34" charset="0"/>
                        </a:rPr>
                      </a:br>
                      <a:r>
                        <a:rPr kumimoji="0" lang="en-US" sz="1400" b="0" i="0" u="none" strike="noStrike" cap="none" normalizeH="0" baseline="0">
                          <a:ln>
                            <a:noFill/>
                          </a:ln>
                          <a:solidFill>
                            <a:schemeClr val="tx1"/>
                          </a:solidFill>
                          <a:effectLst/>
                          <a:latin typeface="Helvetica" pitchFamily="34" charset="0"/>
                        </a:rPr>
                        <a:t>1965–1969</a:t>
                      </a:r>
                      <a:br>
                        <a:rPr kumimoji="0" lang="en-US" sz="1400" b="0" i="0" u="none" strike="noStrike" cap="none" normalizeH="0" baseline="0">
                          <a:ln>
                            <a:noFill/>
                          </a:ln>
                          <a:solidFill>
                            <a:schemeClr val="tx1"/>
                          </a:solidFill>
                          <a:effectLst/>
                          <a:latin typeface="Helvetica" pitchFamily="34" charset="0"/>
                        </a:rPr>
                      </a:br>
                      <a:r>
                        <a:rPr kumimoji="0" lang="en-US" sz="1400" b="0" i="0" u="none" strike="noStrike" cap="none" normalizeH="0" baseline="0">
                          <a:ln>
                            <a:noFill/>
                          </a:ln>
                          <a:solidFill>
                            <a:schemeClr val="tx1"/>
                          </a:solidFill>
                          <a:effectLst/>
                          <a:latin typeface="Helvetica" pitchFamily="34" charset="0"/>
                        </a:rPr>
                        <a:t>1975–1979</a:t>
                      </a:r>
                      <a:br>
                        <a:rPr kumimoji="0" lang="en-US" sz="1400" b="0" i="0" u="none" strike="noStrike" cap="none" normalizeH="0" baseline="0">
                          <a:ln>
                            <a:noFill/>
                          </a:ln>
                          <a:solidFill>
                            <a:schemeClr val="tx1"/>
                          </a:solidFill>
                          <a:effectLst/>
                          <a:latin typeface="Helvetica" pitchFamily="34" charset="0"/>
                        </a:rPr>
                      </a:br>
                      <a:r>
                        <a:rPr kumimoji="0" lang="en-US" sz="1400" b="0" i="0" u="none" strike="noStrike" cap="none" normalizeH="0" baseline="0">
                          <a:ln>
                            <a:noFill/>
                          </a:ln>
                          <a:solidFill>
                            <a:schemeClr val="tx1"/>
                          </a:solidFill>
                          <a:effectLst/>
                          <a:latin typeface="Helvetica" pitchFamily="34" charset="0"/>
                        </a:rPr>
                        <a:t>1981–1985</a:t>
                      </a:r>
                      <a:br>
                        <a:rPr kumimoji="0" lang="en-US" sz="1400" b="0" i="0" u="none" strike="noStrike" cap="none" normalizeH="0" baseline="0">
                          <a:ln>
                            <a:noFill/>
                          </a:ln>
                          <a:solidFill>
                            <a:schemeClr val="tx1"/>
                          </a:solidFill>
                          <a:effectLst/>
                          <a:latin typeface="Helvetica" pitchFamily="34" charset="0"/>
                        </a:rPr>
                      </a:br>
                      <a:r>
                        <a:rPr kumimoji="0" lang="en-US" sz="1400" b="0" i="0" u="none" strike="noStrike" cap="none" normalizeH="0" baseline="0">
                          <a:ln>
                            <a:noFill/>
                          </a:ln>
                          <a:solidFill>
                            <a:schemeClr val="tx1"/>
                          </a:solidFill>
                          <a:effectLst/>
                          <a:latin typeface="Helvetica" pitchFamily="34" charset="0"/>
                        </a:rPr>
                        <a:t>1985–1990</a:t>
                      </a:r>
                      <a:br>
                        <a:rPr kumimoji="0" lang="en-US" sz="1400" b="0" i="0" u="none" strike="noStrike" cap="none" normalizeH="0" baseline="0">
                          <a:ln>
                            <a:noFill/>
                          </a:ln>
                          <a:solidFill>
                            <a:schemeClr val="tx1"/>
                          </a:solidFill>
                          <a:effectLst/>
                          <a:latin typeface="Helvetica" pitchFamily="34" charset="0"/>
                        </a:rPr>
                      </a:br>
                      <a:r>
                        <a:rPr kumimoji="0" lang="en-US" sz="1400" b="0" i="0" u="none" strike="noStrike" cap="none" normalizeH="0" baseline="0">
                          <a:ln>
                            <a:noFill/>
                          </a:ln>
                          <a:solidFill>
                            <a:schemeClr val="tx1"/>
                          </a:solidFill>
                          <a:effectLst/>
                          <a:latin typeface="Helvetica" pitchFamily="34" charset="0"/>
                        </a:rPr>
                        <a:t>1990–1995</a:t>
                      </a:r>
                      <a:br>
                        <a:rPr kumimoji="0" lang="en-US" sz="1400" b="0" i="0" u="none" strike="noStrike" cap="none" normalizeH="0" baseline="0">
                          <a:ln>
                            <a:noFill/>
                          </a:ln>
                          <a:solidFill>
                            <a:schemeClr val="tx1"/>
                          </a:solidFill>
                          <a:effectLst/>
                          <a:latin typeface="Helvetica" pitchFamily="34" charset="0"/>
                        </a:rPr>
                      </a:br>
                      <a:r>
                        <a:rPr kumimoji="0" lang="en-US" sz="1400" b="0" i="0" u="none" strike="noStrike" cap="none" normalizeH="0" baseline="0">
                          <a:ln>
                            <a:noFill/>
                          </a:ln>
                          <a:solidFill>
                            <a:schemeClr val="tx1"/>
                          </a:solidFill>
                          <a:effectLst/>
                          <a:latin typeface="Helvetica" pitchFamily="34" charset="0"/>
                        </a:rPr>
                        <a:t>1998</a:t>
                      </a:r>
                      <a:br>
                        <a:rPr kumimoji="0" lang="en-US" sz="1400" b="0" i="0" u="none" strike="noStrike" cap="none" normalizeH="0" baseline="0">
                          <a:ln>
                            <a:noFill/>
                          </a:ln>
                          <a:solidFill>
                            <a:schemeClr val="tx1"/>
                          </a:solidFill>
                          <a:effectLst/>
                          <a:latin typeface="Helvetica" pitchFamily="34" charset="0"/>
                        </a:rPr>
                      </a:br>
                      <a:r>
                        <a:rPr kumimoji="0" lang="en-US" sz="1400" b="0" i="0" u="none" strike="noStrike" cap="none" normalizeH="0" baseline="0">
                          <a:ln>
                            <a:noFill/>
                          </a:ln>
                          <a:solidFill>
                            <a:schemeClr val="tx1"/>
                          </a:solidFill>
                          <a:effectLst/>
                          <a:latin typeface="Helvetica" pitchFamily="34" charset="0"/>
                        </a:rPr>
                        <a:t>2001</a:t>
                      </a:r>
                      <a:br>
                        <a:rPr kumimoji="0" lang="en-US" sz="1400" b="0" i="0" u="none" strike="noStrike" cap="none" normalizeH="0" baseline="0">
                          <a:ln>
                            <a:noFill/>
                          </a:ln>
                          <a:solidFill>
                            <a:schemeClr val="tx1"/>
                          </a:solidFill>
                          <a:effectLst/>
                          <a:latin typeface="Helvetica" pitchFamily="34" charset="0"/>
                        </a:rPr>
                      </a:br>
                      <a:r>
                        <a:rPr kumimoji="0" lang="en-US" sz="1400" b="0" i="0" u="none" strike="noStrike" cap="none" normalizeH="0" baseline="0">
                          <a:ln>
                            <a:noFill/>
                          </a:ln>
                          <a:solidFill>
                            <a:schemeClr val="tx1"/>
                          </a:solidFill>
                          <a:effectLst/>
                          <a:latin typeface="Helvetica" pitchFamily="34" charset="0"/>
                        </a:rPr>
                        <a:t>2006</a:t>
                      </a:r>
                    </a:p>
                  </a:txBody>
                  <a:tcPr marR="0" marT="45718" marB="45718" horzOverflow="overflow">
                    <a:lnL cap="flat">
                      <a:noFill/>
                    </a:lnL>
                    <a:lnR>
                      <a:noFill/>
                    </a:lnR>
                    <a:lnT w="12700" cap="flat" cmpd="sng" algn="ctr">
                      <a:solidFill>
                        <a:schemeClr val="tx1"/>
                      </a:solidFill>
                      <a:prstDash val="solid"/>
                      <a:round/>
                      <a:headEnd type="none" w="med" len="med"/>
                      <a:tailEnd type="none" w="med" len="med"/>
                    </a:lnT>
                    <a:lnB w="38100" cap="flat" cmpd="sng" algn="ctr">
                      <a:solidFill>
                        <a:srgbClr val="E7E4CB"/>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a:ln>
                            <a:noFill/>
                          </a:ln>
                          <a:solidFill>
                            <a:schemeClr val="tx1"/>
                          </a:solidFill>
                          <a:effectLst/>
                          <a:latin typeface="Helvetica" pitchFamily="34" charset="0"/>
                        </a:rPr>
                        <a:t>26.1</a:t>
                      </a:r>
                      <a:br>
                        <a:rPr kumimoji="0" lang="pt-BR" sz="1400" b="0" i="0" u="none" strike="noStrike" cap="none" normalizeH="0" baseline="0">
                          <a:ln>
                            <a:noFill/>
                          </a:ln>
                          <a:solidFill>
                            <a:schemeClr val="tx1"/>
                          </a:solidFill>
                          <a:effectLst/>
                          <a:latin typeface="Helvetica" pitchFamily="34" charset="0"/>
                        </a:rPr>
                      </a:br>
                      <a:r>
                        <a:rPr kumimoji="0" lang="pt-BR" sz="1400" b="0" i="0" u="none" strike="noStrike" cap="none" normalizeH="0" baseline="0">
                          <a:ln>
                            <a:noFill/>
                          </a:ln>
                          <a:solidFill>
                            <a:schemeClr val="tx1"/>
                          </a:solidFill>
                          <a:effectLst/>
                          <a:latin typeface="Helvetica" pitchFamily="34" charset="0"/>
                        </a:rPr>
                        <a:t>36.1</a:t>
                      </a:r>
                    </a:p>
                    <a:p>
                      <a:pPr marL="0" marR="0" lvl="0" indent="0" algn="r"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a:ln>
                            <a:noFill/>
                          </a:ln>
                          <a:solidFill>
                            <a:schemeClr val="tx1"/>
                          </a:solidFill>
                          <a:effectLst/>
                          <a:latin typeface="Helvetica" pitchFamily="34" charset="0"/>
                        </a:rPr>
                        <a:t>48.7</a:t>
                      </a:r>
                    </a:p>
                    <a:p>
                      <a:pPr marL="0" marR="0" lvl="0" indent="0" algn="r"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a:ln>
                            <a:noFill/>
                          </a:ln>
                          <a:solidFill>
                            <a:schemeClr val="tx1"/>
                          </a:solidFill>
                          <a:effectLst/>
                          <a:latin typeface="Helvetica" pitchFamily="34" charset="0"/>
                        </a:rPr>
                        <a:t>78.5</a:t>
                      </a:r>
                    </a:p>
                    <a:p>
                      <a:pPr marL="0" marR="0" lvl="0" indent="0" algn="r"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a:ln>
                            <a:noFill/>
                          </a:ln>
                          <a:solidFill>
                            <a:schemeClr val="tx1"/>
                          </a:solidFill>
                          <a:effectLst/>
                          <a:latin typeface="Helvetica" pitchFamily="34" charset="0"/>
                        </a:rPr>
                        <a:t>96.3</a:t>
                      </a:r>
                    </a:p>
                    <a:p>
                      <a:pPr marL="0" marR="0" lvl="0" indent="0" algn="r"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a:ln>
                            <a:noFill/>
                          </a:ln>
                          <a:solidFill>
                            <a:schemeClr val="tx1"/>
                          </a:solidFill>
                          <a:effectLst/>
                          <a:latin typeface="Helvetica" pitchFamily="34" charset="0"/>
                        </a:rPr>
                        <a:t>107.2</a:t>
                      </a:r>
                    </a:p>
                    <a:p>
                      <a:pPr marL="0" marR="0" lvl="0" indent="0" algn="r"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a:ln>
                            <a:noFill/>
                          </a:ln>
                          <a:solidFill>
                            <a:schemeClr val="tx1"/>
                          </a:solidFill>
                          <a:effectLst/>
                          <a:latin typeface="Helvetica" pitchFamily="34" charset="0"/>
                        </a:rPr>
                        <a:t>112.8</a:t>
                      </a:r>
                    </a:p>
                    <a:p>
                      <a:pPr marL="0" marR="0" lvl="0" indent="0" algn="r"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a:ln>
                            <a:noFill/>
                          </a:ln>
                          <a:solidFill>
                            <a:schemeClr val="tx1"/>
                          </a:solidFill>
                          <a:effectLst/>
                          <a:latin typeface="Helvetica" pitchFamily="34" charset="0"/>
                        </a:rPr>
                        <a:t>120.6</a:t>
                      </a:r>
                    </a:p>
                    <a:p>
                      <a:pPr marL="0" marR="0" lvl="0" indent="0" algn="r"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a:ln>
                            <a:noFill/>
                          </a:ln>
                          <a:solidFill>
                            <a:schemeClr val="tx1"/>
                          </a:solidFill>
                          <a:effectLst/>
                          <a:latin typeface="Helvetica" pitchFamily="34" charset="0"/>
                        </a:rPr>
                        <a:t>134.4</a:t>
                      </a:r>
                    </a:p>
                    <a:p>
                      <a:pPr marL="0" marR="0" lvl="0" indent="0" algn="r"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a:ln>
                            <a:noFill/>
                          </a:ln>
                          <a:solidFill>
                            <a:schemeClr val="tx1"/>
                          </a:solidFill>
                          <a:effectLst/>
                          <a:latin typeface="Helvetica" pitchFamily="34" charset="0"/>
                        </a:rPr>
                        <a:t>138.2</a:t>
                      </a:r>
                    </a:p>
                    <a:p>
                      <a:pPr marL="0" marR="0" lvl="0" indent="0" algn="r"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a:ln>
                            <a:noFill/>
                          </a:ln>
                          <a:solidFill>
                            <a:schemeClr val="tx1"/>
                          </a:solidFill>
                          <a:effectLst/>
                          <a:latin typeface="Helvetica" pitchFamily="34" charset="0"/>
                        </a:rPr>
                        <a:t>145.6</a:t>
                      </a:r>
                      <a:endParaRPr kumimoji="0" lang="en-US" sz="1400" b="0" i="0" u="none" strike="noStrike" cap="none" normalizeH="0" baseline="0">
                        <a:ln>
                          <a:noFill/>
                        </a:ln>
                        <a:solidFill>
                          <a:schemeClr val="tx1"/>
                        </a:solidFill>
                        <a:effectLst/>
                        <a:latin typeface="Helvetica" pitchFamily="34" charset="0"/>
                      </a:endParaRPr>
                    </a:p>
                  </a:txBody>
                  <a:tcPr marR="365760" marT="45718" marB="45718" horzOverflow="overflow">
                    <a:lnL>
                      <a:noFill/>
                    </a:lnL>
                    <a:lnR>
                      <a:noFill/>
                    </a:lnR>
                    <a:lnT w="12700" cap="flat" cmpd="sng" algn="ctr">
                      <a:solidFill>
                        <a:schemeClr val="tx1"/>
                      </a:solidFill>
                      <a:prstDash val="solid"/>
                      <a:round/>
                      <a:headEnd type="none" w="med" len="med"/>
                      <a:tailEnd type="none" w="med" len="med"/>
                    </a:lnT>
                    <a:lnB w="38100" cap="flat" cmpd="sng" algn="ctr">
                      <a:solidFill>
                        <a:srgbClr val="E7E4CB"/>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pt-BR" sz="1400" b="0" i="0" u="none" strike="noStrike" cap="none" normalizeH="0" baseline="0">
                          <a:ln>
                            <a:noFill/>
                          </a:ln>
                          <a:solidFill>
                            <a:schemeClr val="tx1"/>
                          </a:solidFill>
                          <a:effectLst/>
                          <a:latin typeface="Helvetica" pitchFamily="34" charset="0"/>
                        </a:rPr>
                        <a:t>108</a:t>
                      </a:r>
                      <a:br>
                        <a:rPr kumimoji="0" lang="pt-BR" sz="1400" b="0" i="0" u="none" strike="noStrike" cap="none" normalizeH="0" baseline="0">
                          <a:ln>
                            <a:noFill/>
                          </a:ln>
                          <a:solidFill>
                            <a:schemeClr val="tx1"/>
                          </a:solidFill>
                          <a:effectLst/>
                          <a:latin typeface="Helvetica" pitchFamily="34" charset="0"/>
                        </a:rPr>
                      </a:br>
                      <a:r>
                        <a:rPr kumimoji="0" lang="pt-BR" sz="1400" b="0" i="0" u="none" strike="noStrike" cap="none" normalizeH="0" baseline="0">
                          <a:ln>
                            <a:noFill/>
                          </a:ln>
                          <a:solidFill>
                            <a:schemeClr val="tx1"/>
                          </a:solidFill>
                          <a:effectLst/>
                          <a:latin typeface="Helvetica" pitchFamily="34" charset="0"/>
                        </a:rPr>
                        <a:t>53</a:t>
                      </a:r>
                      <a:br>
                        <a:rPr kumimoji="0" lang="pt-BR" sz="1400" b="0" i="0" u="none" strike="noStrike" cap="none" normalizeH="0" baseline="0">
                          <a:ln>
                            <a:noFill/>
                          </a:ln>
                          <a:solidFill>
                            <a:schemeClr val="tx1"/>
                          </a:solidFill>
                          <a:effectLst/>
                          <a:latin typeface="Helvetica" pitchFamily="34" charset="0"/>
                        </a:rPr>
                      </a:br>
                      <a:r>
                        <a:rPr kumimoji="0" lang="pt-BR" sz="1400" b="0" i="0" u="none" strike="noStrike" cap="none" normalizeH="0" baseline="0">
                          <a:ln>
                            <a:noFill/>
                          </a:ln>
                          <a:solidFill>
                            <a:schemeClr val="tx1"/>
                          </a:solidFill>
                          <a:effectLst/>
                          <a:latin typeface="Helvetica" pitchFamily="34" charset="0"/>
                        </a:rPr>
                        <a:t>20</a:t>
                      </a:r>
                      <a:br>
                        <a:rPr kumimoji="0" lang="pt-BR" sz="1400" b="0" i="0" u="none" strike="noStrike" cap="none" normalizeH="0" baseline="0">
                          <a:ln>
                            <a:noFill/>
                          </a:ln>
                          <a:solidFill>
                            <a:schemeClr val="tx1"/>
                          </a:solidFill>
                          <a:effectLst/>
                          <a:latin typeface="Helvetica" pitchFamily="34" charset="0"/>
                        </a:rPr>
                      </a:br>
                      <a:r>
                        <a:rPr kumimoji="0" lang="pt-BR" sz="1400" b="0" i="0" u="none" strike="noStrike" cap="none" normalizeH="0" baseline="0">
                          <a:ln>
                            <a:noFill/>
                          </a:ln>
                          <a:solidFill>
                            <a:schemeClr val="tx1"/>
                          </a:solidFill>
                          <a:effectLst/>
                          <a:latin typeface="Helvetica" pitchFamily="34" charset="0"/>
                        </a:rPr>
                        <a:t>7</a:t>
                      </a:r>
                      <a:br>
                        <a:rPr kumimoji="0" lang="pt-BR" sz="1400" b="0" i="0" u="none" strike="noStrike" cap="none" normalizeH="0" baseline="0">
                          <a:ln>
                            <a:noFill/>
                          </a:ln>
                          <a:solidFill>
                            <a:schemeClr val="tx1"/>
                          </a:solidFill>
                          <a:effectLst/>
                          <a:latin typeface="Helvetica" pitchFamily="34" charset="0"/>
                        </a:rPr>
                      </a:br>
                      <a:r>
                        <a:rPr kumimoji="0" lang="pt-BR" sz="1400" b="0" i="0" u="none" strike="noStrike" cap="none" normalizeH="0" baseline="0">
                          <a:ln>
                            <a:noFill/>
                          </a:ln>
                          <a:solidFill>
                            <a:schemeClr val="tx1"/>
                          </a:solidFill>
                          <a:effectLst/>
                          <a:latin typeface="Helvetica" pitchFamily="34" charset="0"/>
                        </a:rPr>
                        <a:t>4</a:t>
                      </a:r>
                      <a:br>
                        <a:rPr kumimoji="0" lang="pt-BR" sz="1400" b="0" i="0" u="none" strike="noStrike" cap="none" normalizeH="0" baseline="0">
                          <a:ln>
                            <a:noFill/>
                          </a:ln>
                          <a:solidFill>
                            <a:schemeClr val="tx1"/>
                          </a:solidFill>
                          <a:effectLst/>
                          <a:latin typeface="Helvetica" pitchFamily="34" charset="0"/>
                        </a:rPr>
                      </a:br>
                      <a:r>
                        <a:rPr kumimoji="0" lang="pt-BR" sz="1400" b="0" i="0" u="none" strike="noStrike" cap="none" normalizeH="0" baseline="0">
                          <a:ln>
                            <a:noFill/>
                          </a:ln>
                          <a:solidFill>
                            <a:schemeClr val="tx1"/>
                          </a:solidFill>
                          <a:effectLst/>
                          <a:latin typeface="Helvetica" pitchFamily="34" charset="0"/>
                        </a:rPr>
                        <a:t>3</a:t>
                      </a:r>
                      <a:br>
                        <a:rPr kumimoji="0" lang="pt-BR" sz="1400" b="0" i="0" u="none" strike="noStrike" cap="none" normalizeH="0" baseline="0">
                          <a:ln>
                            <a:noFill/>
                          </a:ln>
                          <a:solidFill>
                            <a:schemeClr val="tx1"/>
                          </a:solidFill>
                          <a:effectLst/>
                          <a:latin typeface="Helvetica" pitchFamily="34" charset="0"/>
                        </a:rPr>
                      </a:br>
                      <a:r>
                        <a:rPr kumimoji="0" lang="en-US" sz="1400" b="0" i="0" u="none" strike="noStrike" cap="none" normalizeH="0" baseline="0">
                          <a:ln>
                            <a:noFill/>
                          </a:ln>
                          <a:solidFill>
                            <a:schemeClr val="tx1"/>
                          </a:solidFill>
                          <a:effectLst/>
                          <a:latin typeface="Helvetica" pitchFamily="34" charset="0"/>
                        </a:rPr>
                        <a:t>NA</a:t>
                      </a:r>
                      <a:r>
                        <a:rPr kumimoji="0" lang="en-US" sz="1400" b="0" i="0" u="none" strike="noStrike" cap="none" normalizeH="0" baseline="30000">
                          <a:ln>
                            <a:noFill/>
                          </a:ln>
                          <a:solidFill>
                            <a:schemeClr val="tx1"/>
                          </a:solidFill>
                          <a:effectLst/>
                          <a:latin typeface="Helvetica" pitchFamily="34" charset="0"/>
                        </a:rPr>
                        <a:t>a</a:t>
                      </a:r>
                      <a:br>
                        <a:rPr kumimoji="0" lang="en-US" sz="1400" b="0" i="0" u="none" strike="noStrike" cap="none" normalizeH="0" baseline="30000">
                          <a:ln>
                            <a:noFill/>
                          </a:ln>
                          <a:solidFill>
                            <a:schemeClr val="tx1"/>
                          </a:solidFill>
                          <a:effectLst/>
                          <a:latin typeface="Helvetica" pitchFamily="34" charset="0"/>
                        </a:rPr>
                      </a:br>
                      <a:r>
                        <a:rPr kumimoji="0" lang="en-US" sz="1400" b="0" i="0" u="none" strike="noStrike" cap="none" normalizeH="0" baseline="0">
                          <a:ln>
                            <a:noFill/>
                          </a:ln>
                          <a:solidFill>
                            <a:schemeClr val="tx1"/>
                          </a:solidFill>
                          <a:effectLst/>
                          <a:latin typeface="Helvetica" pitchFamily="34" charset="0"/>
                        </a:rPr>
                        <a:t>NA</a:t>
                      </a:r>
                      <a:r>
                        <a:rPr kumimoji="0" lang="en-US" sz="1400" b="0" i="0" u="none" strike="noStrike" cap="none" normalizeH="0" baseline="30000">
                          <a:ln>
                            <a:noFill/>
                          </a:ln>
                          <a:solidFill>
                            <a:schemeClr val="tx1"/>
                          </a:solidFill>
                          <a:effectLst/>
                          <a:latin typeface="Helvetica" pitchFamily="34" charset="0"/>
                        </a:rPr>
                        <a:t>a</a:t>
                      </a:r>
                      <a:br>
                        <a:rPr kumimoji="0" lang="en-US" sz="1400" b="0" i="0" u="none" strike="noStrike" cap="none" normalizeH="0" baseline="30000">
                          <a:ln>
                            <a:noFill/>
                          </a:ln>
                          <a:solidFill>
                            <a:schemeClr val="tx1"/>
                          </a:solidFill>
                          <a:effectLst/>
                          <a:latin typeface="Helvetica" pitchFamily="34" charset="0"/>
                        </a:rPr>
                      </a:br>
                      <a:r>
                        <a:rPr kumimoji="0" lang="en-US" sz="1400" b="0" i="0" u="none" strike="noStrike" cap="none" normalizeH="0" baseline="0">
                          <a:ln>
                            <a:noFill/>
                          </a:ln>
                          <a:solidFill>
                            <a:schemeClr val="tx1"/>
                          </a:solidFill>
                          <a:effectLst/>
                          <a:latin typeface="Helvetica" pitchFamily="34" charset="0"/>
                        </a:rPr>
                        <a:t>NA</a:t>
                      </a:r>
                      <a:r>
                        <a:rPr kumimoji="0" lang="en-US" sz="1400" b="0" i="0" u="none" strike="noStrike" cap="none" normalizeH="0" baseline="30000">
                          <a:ln>
                            <a:noFill/>
                          </a:ln>
                          <a:solidFill>
                            <a:schemeClr val="tx1"/>
                          </a:solidFill>
                          <a:effectLst/>
                          <a:latin typeface="Helvetica" pitchFamily="34" charset="0"/>
                        </a:rPr>
                        <a:t>a</a:t>
                      </a:r>
                      <a:br>
                        <a:rPr kumimoji="0" lang="en-US" sz="1400" b="0" i="0" u="none" strike="noStrike" cap="none" normalizeH="0" baseline="30000">
                          <a:ln>
                            <a:noFill/>
                          </a:ln>
                          <a:solidFill>
                            <a:schemeClr val="tx1"/>
                          </a:solidFill>
                          <a:effectLst/>
                          <a:latin typeface="Helvetica" pitchFamily="34" charset="0"/>
                        </a:rPr>
                      </a:br>
                      <a:r>
                        <a:rPr kumimoji="0" lang="en-US" sz="1400" b="0" i="0" u="none" strike="noStrike" cap="none" normalizeH="0" baseline="0">
                          <a:ln>
                            <a:noFill/>
                          </a:ln>
                          <a:solidFill>
                            <a:schemeClr val="tx1"/>
                          </a:solidFill>
                          <a:effectLst/>
                          <a:latin typeface="Helvetica" pitchFamily="34" charset="0"/>
                        </a:rPr>
                        <a:t>NA</a:t>
                      </a:r>
                      <a:r>
                        <a:rPr kumimoji="0" lang="en-US" sz="1400" b="0" i="0" u="none" strike="noStrike" cap="none" normalizeH="0" baseline="30000">
                          <a:ln>
                            <a:noFill/>
                          </a:ln>
                          <a:solidFill>
                            <a:schemeClr val="tx1"/>
                          </a:solidFill>
                          <a:effectLst/>
                          <a:latin typeface="Helvetica" pitchFamily="34" charset="0"/>
                        </a:rPr>
                        <a:t>a</a:t>
                      </a:r>
                      <a:br>
                        <a:rPr kumimoji="0" lang="en-US" sz="1400" b="0" i="0" u="none" strike="noStrike" cap="none" normalizeH="0" baseline="30000">
                          <a:ln>
                            <a:noFill/>
                          </a:ln>
                          <a:solidFill>
                            <a:schemeClr val="tx1"/>
                          </a:solidFill>
                          <a:effectLst/>
                          <a:latin typeface="Helvetica" pitchFamily="34" charset="0"/>
                        </a:rPr>
                      </a:br>
                      <a:r>
                        <a:rPr kumimoji="0" lang="en-US" sz="1400" b="0" i="0" u="none" strike="noStrike" cap="none" normalizeH="0" baseline="0">
                          <a:ln>
                            <a:noFill/>
                          </a:ln>
                          <a:solidFill>
                            <a:schemeClr val="tx1"/>
                          </a:solidFill>
                          <a:effectLst/>
                          <a:latin typeface="Helvetica" pitchFamily="34" charset="0"/>
                        </a:rPr>
                        <a:t>NA</a:t>
                      </a:r>
                      <a:r>
                        <a:rPr kumimoji="0" lang="en-US" sz="1400" b="0" i="0" u="none" strike="noStrike" cap="none" normalizeH="0" baseline="30000">
                          <a:ln>
                            <a:noFill/>
                          </a:ln>
                          <a:solidFill>
                            <a:schemeClr val="tx1"/>
                          </a:solidFill>
                          <a:effectLst/>
                          <a:latin typeface="Helvetica" pitchFamily="34" charset="0"/>
                        </a:rPr>
                        <a:t>a</a:t>
                      </a:r>
                    </a:p>
                  </a:txBody>
                  <a:tcPr marR="640080" marT="45718" marB="45718" horzOverflow="overflow">
                    <a:lnL>
                      <a:noFill/>
                    </a:lnL>
                    <a:lnR>
                      <a:noFill/>
                    </a:lnR>
                    <a:lnT w="12700" cap="flat" cmpd="sng" algn="ctr">
                      <a:solidFill>
                        <a:schemeClr val="tx1"/>
                      </a:solidFill>
                      <a:prstDash val="solid"/>
                      <a:round/>
                      <a:headEnd type="none" w="med" len="med"/>
                      <a:tailEnd type="none" w="med" len="med"/>
                    </a:lnT>
                    <a:lnB w="38100" cap="flat" cmpd="sng" algn="ctr">
                      <a:solidFill>
                        <a:srgbClr val="E7E4CB"/>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Helvetica" pitchFamily="34" charset="0"/>
                        </a:rPr>
                        <a:t>13.2</a:t>
                      </a:r>
                      <a:br>
                        <a:rPr kumimoji="0" lang="en-US" sz="1400" b="0" i="0" u="none" strike="noStrike" cap="none" normalizeH="0" baseline="0">
                          <a:ln>
                            <a:noFill/>
                          </a:ln>
                          <a:solidFill>
                            <a:schemeClr val="tx1"/>
                          </a:solidFill>
                          <a:effectLst/>
                          <a:latin typeface="Helvetica" pitchFamily="34" charset="0"/>
                        </a:rPr>
                      </a:br>
                      <a:r>
                        <a:rPr kumimoji="0" lang="en-US" sz="1400" b="0" i="0" u="none" strike="noStrike" cap="none" normalizeH="0" baseline="0">
                          <a:ln>
                            <a:noFill/>
                          </a:ln>
                          <a:solidFill>
                            <a:schemeClr val="tx1"/>
                          </a:solidFill>
                          <a:effectLst/>
                          <a:latin typeface="Helvetica" pitchFamily="34" charset="0"/>
                        </a:rPr>
                        <a:t>16.9</a:t>
                      </a:r>
                      <a:br>
                        <a:rPr kumimoji="0" lang="en-US" sz="1400" b="0" i="0" u="none" strike="noStrike" cap="none" normalizeH="0" baseline="0">
                          <a:ln>
                            <a:noFill/>
                          </a:ln>
                          <a:solidFill>
                            <a:schemeClr val="tx1"/>
                          </a:solidFill>
                          <a:effectLst/>
                          <a:latin typeface="Helvetica" pitchFamily="34" charset="0"/>
                        </a:rPr>
                      </a:br>
                      <a:r>
                        <a:rPr kumimoji="0" lang="en-US" sz="1400" b="0" i="0" u="none" strike="noStrike" cap="none" normalizeH="0" baseline="0">
                          <a:ln>
                            <a:noFill/>
                          </a:ln>
                          <a:solidFill>
                            <a:schemeClr val="tx1"/>
                          </a:solidFill>
                          <a:effectLst/>
                          <a:latin typeface="Helvetica" pitchFamily="34" charset="0"/>
                        </a:rPr>
                        <a:t>22.3</a:t>
                      </a:r>
                      <a:br>
                        <a:rPr kumimoji="0" lang="en-US" sz="1400" b="0" i="0" u="none" strike="noStrike" cap="none" normalizeH="0" baseline="0">
                          <a:ln>
                            <a:noFill/>
                          </a:ln>
                          <a:solidFill>
                            <a:schemeClr val="tx1"/>
                          </a:solidFill>
                          <a:effectLst/>
                          <a:latin typeface="Helvetica" pitchFamily="34" charset="0"/>
                        </a:rPr>
                      </a:br>
                      <a:r>
                        <a:rPr kumimoji="0" lang="en-US" sz="1400" b="0" i="0" u="none" strike="noStrike" cap="none" normalizeH="0" baseline="0">
                          <a:ln>
                            <a:noFill/>
                          </a:ln>
                          <a:solidFill>
                            <a:schemeClr val="tx1"/>
                          </a:solidFill>
                          <a:effectLst/>
                          <a:latin typeface="Helvetica" pitchFamily="34" charset="0"/>
                        </a:rPr>
                        <a:t>27.5</a:t>
                      </a:r>
                      <a:br>
                        <a:rPr kumimoji="0" lang="en-US" sz="1400" b="0" i="0" u="none" strike="noStrike" cap="none" normalizeH="0" baseline="0">
                          <a:ln>
                            <a:noFill/>
                          </a:ln>
                          <a:solidFill>
                            <a:schemeClr val="tx1"/>
                          </a:solidFill>
                          <a:effectLst/>
                          <a:latin typeface="Helvetica" pitchFamily="34" charset="0"/>
                        </a:rPr>
                      </a:br>
                      <a:r>
                        <a:rPr kumimoji="0" lang="en-US" sz="1400" b="0" i="0" u="none" strike="noStrike" cap="none" normalizeH="0" baseline="0">
                          <a:ln>
                            <a:noFill/>
                          </a:ln>
                          <a:solidFill>
                            <a:schemeClr val="tx1"/>
                          </a:solidFill>
                          <a:effectLst/>
                          <a:latin typeface="Helvetica" pitchFamily="34" charset="0"/>
                        </a:rPr>
                        <a:t>31.3</a:t>
                      </a:r>
                      <a:br>
                        <a:rPr kumimoji="0" lang="en-US" sz="1400" b="0" i="0" u="none" strike="noStrike" cap="none" normalizeH="0" baseline="0">
                          <a:ln>
                            <a:noFill/>
                          </a:ln>
                          <a:solidFill>
                            <a:schemeClr val="tx1"/>
                          </a:solidFill>
                          <a:effectLst/>
                          <a:latin typeface="Helvetica" pitchFamily="34" charset="0"/>
                        </a:rPr>
                      </a:br>
                      <a:r>
                        <a:rPr kumimoji="0" lang="en-US" sz="1400" b="0" i="0" u="none" strike="noStrike" cap="none" normalizeH="0" baseline="0">
                          <a:ln>
                            <a:noFill/>
                          </a:ln>
                          <a:solidFill>
                            <a:schemeClr val="tx1"/>
                          </a:solidFill>
                          <a:effectLst/>
                          <a:latin typeface="Helvetica" pitchFamily="34" charset="0"/>
                        </a:rPr>
                        <a:t>36.9</a:t>
                      </a:r>
                      <a:br>
                        <a:rPr kumimoji="0" lang="en-US" sz="1400" b="0" i="0" u="none" strike="noStrike" cap="none" normalizeH="0" baseline="0">
                          <a:ln>
                            <a:noFill/>
                          </a:ln>
                          <a:solidFill>
                            <a:schemeClr val="tx1"/>
                          </a:solidFill>
                          <a:effectLst/>
                          <a:latin typeface="Helvetica" pitchFamily="34" charset="0"/>
                        </a:rPr>
                      </a:br>
                      <a:r>
                        <a:rPr kumimoji="0" lang="en-US" sz="1400" b="0" i="0" u="none" strike="noStrike" cap="none" normalizeH="0" baseline="0">
                          <a:ln>
                            <a:noFill/>
                          </a:ln>
                          <a:solidFill>
                            <a:schemeClr val="tx1"/>
                          </a:solidFill>
                          <a:effectLst/>
                          <a:latin typeface="Helvetica" pitchFamily="34" charset="0"/>
                        </a:rPr>
                        <a:t>38.0</a:t>
                      </a:r>
                      <a:br>
                        <a:rPr kumimoji="0" lang="en-US" sz="1400" b="0" i="0" u="none" strike="noStrike" cap="none" normalizeH="0" baseline="0">
                          <a:ln>
                            <a:noFill/>
                          </a:ln>
                          <a:solidFill>
                            <a:schemeClr val="tx1"/>
                          </a:solidFill>
                          <a:effectLst/>
                          <a:latin typeface="Helvetica" pitchFamily="34" charset="0"/>
                        </a:rPr>
                      </a:br>
                      <a:r>
                        <a:rPr kumimoji="0" lang="en-US" sz="1400" b="0" i="0" u="none" strike="noStrike" cap="none" normalizeH="0" baseline="0">
                          <a:ln>
                            <a:noFill/>
                          </a:ln>
                          <a:solidFill>
                            <a:schemeClr val="tx1"/>
                          </a:solidFill>
                          <a:effectLst/>
                          <a:latin typeface="Helvetica" pitchFamily="34" charset="0"/>
                        </a:rPr>
                        <a:t>38.1</a:t>
                      </a:r>
                      <a:br>
                        <a:rPr kumimoji="0" lang="en-US" sz="1400" b="0" i="0" u="none" strike="noStrike" cap="none" normalizeH="0" baseline="0">
                          <a:ln>
                            <a:noFill/>
                          </a:ln>
                          <a:solidFill>
                            <a:schemeClr val="tx1"/>
                          </a:solidFill>
                          <a:effectLst/>
                          <a:latin typeface="Helvetica" pitchFamily="34" charset="0"/>
                        </a:rPr>
                      </a:br>
                      <a:r>
                        <a:rPr kumimoji="0" lang="en-US" sz="1400" b="0" i="0" u="none" strike="noStrike" cap="none" normalizeH="0" baseline="0">
                          <a:ln>
                            <a:noFill/>
                          </a:ln>
                          <a:solidFill>
                            <a:schemeClr val="tx1"/>
                          </a:solidFill>
                          <a:effectLst/>
                          <a:latin typeface="Helvetica" pitchFamily="34" charset="0"/>
                        </a:rPr>
                        <a:t>43.2</a:t>
                      </a:r>
                      <a:br>
                        <a:rPr kumimoji="0" lang="en-US" sz="1400" b="0" i="0" u="none" strike="noStrike" cap="none" normalizeH="0" baseline="0">
                          <a:ln>
                            <a:noFill/>
                          </a:ln>
                          <a:solidFill>
                            <a:schemeClr val="tx1"/>
                          </a:solidFill>
                          <a:effectLst/>
                          <a:latin typeface="Helvetica" pitchFamily="34" charset="0"/>
                        </a:rPr>
                      </a:br>
                      <a:r>
                        <a:rPr kumimoji="0" lang="en-US" sz="1400" b="0" i="0" u="none" strike="noStrike" cap="none" normalizeH="0" baseline="0">
                          <a:ln>
                            <a:noFill/>
                          </a:ln>
                          <a:solidFill>
                            <a:schemeClr val="tx1"/>
                          </a:solidFill>
                          <a:effectLst/>
                          <a:latin typeface="Helvetica" pitchFamily="34" charset="0"/>
                        </a:rPr>
                        <a:t>43.5</a:t>
                      </a:r>
                      <a:br>
                        <a:rPr kumimoji="0" lang="en-US" sz="1400" b="0" i="0" u="none" strike="noStrike" cap="none" normalizeH="0" baseline="0">
                          <a:ln>
                            <a:noFill/>
                          </a:ln>
                          <a:solidFill>
                            <a:schemeClr val="tx1"/>
                          </a:solidFill>
                          <a:effectLst/>
                          <a:latin typeface="Helvetica" pitchFamily="34" charset="0"/>
                        </a:rPr>
                      </a:br>
                      <a:r>
                        <a:rPr kumimoji="0" lang="en-US" sz="1400" b="0" i="0" u="none" strike="noStrike" cap="none" normalizeH="0" baseline="0">
                          <a:ln>
                            <a:noFill/>
                          </a:ln>
                          <a:solidFill>
                            <a:schemeClr val="tx1"/>
                          </a:solidFill>
                          <a:effectLst/>
                          <a:latin typeface="Helvetica" pitchFamily="34" charset="0"/>
                        </a:rPr>
                        <a:t>42.3</a:t>
                      </a:r>
                    </a:p>
                  </a:txBody>
                  <a:tcPr marR="640080" marT="45718" marB="45718" horzOverflow="overflow">
                    <a:lnL>
                      <a:noFill/>
                    </a:lnL>
                    <a:lnR>
                      <a:noFill/>
                    </a:lnR>
                    <a:lnT w="12700" cap="flat" cmpd="sng" algn="ctr">
                      <a:solidFill>
                        <a:schemeClr val="tx1"/>
                      </a:solidFill>
                      <a:prstDash val="solid"/>
                      <a:round/>
                      <a:headEnd type="none" w="med" len="med"/>
                      <a:tailEnd type="none" w="med" len="med"/>
                    </a:lnT>
                    <a:lnB w="38100" cap="flat" cmpd="sng" algn="ctr">
                      <a:solidFill>
                        <a:srgbClr val="E7E4CB"/>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a:ln>
                            <a:noFill/>
                          </a:ln>
                          <a:solidFill>
                            <a:schemeClr val="tx1"/>
                          </a:solidFill>
                          <a:effectLst/>
                          <a:latin typeface="Helvetica" pitchFamily="34" charset="0"/>
                        </a:rPr>
                        <a:t>67</a:t>
                      </a:r>
                      <a:br>
                        <a:rPr kumimoji="0" lang="en-US" sz="1400" b="0" i="0" u="none" strike="noStrike" cap="none" normalizeH="0" baseline="0" dirty="0">
                          <a:ln>
                            <a:noFill/>
                          </a:ln>
                          <a:solidFill>
                            <a:schemeClr val="tx1"/>
                          </a:solidFill>
                          <a:effectLst/>
                          <a:latin typeface="Helvetica" pitchFamily="34" charset="0"/>
                        </a:rPr>
                      </a:br>
                      <a:r>
                        <a:rPr kumimoji="0" lang="en-US" sz="1400" b="0" i="0" u="none" strike="noStrike" cap="none" normalizeH="0" baseline="0" dirty="0">
                          <a:ln>
                            <a:noFill/>
                          </a:ln>
                          <a:solidFill>
                            <a:schemeClr val="tx1"/>
                          </a:solidFill>
                          <a:effectLst/>
                          <a:latin typeface="Helvetica" pitchFamily="34" charset="0"/>
                        </a:rPr>
                        <a:t>34</a:t>
                      </a:r>
                      <a:br>
                        <a:rPr kumimoji="0" lang="en-US" sz="1400" b="0" i="0" u="none" strike="noStrike" cap="none" normalizeH="0" baseline="0" dirty="0">
                          <a:ln>
                            <a:noFill/>
                          </a:ln>
                          <a:solidFill>
                            <a:schemeClr val="tx1"/>
                          </a:solidFill>
                          <a:effectLst/>
                          <a:latin typeface="Helvetica" pitchFamily="34" charset="0"/>
                        </a:rPr>
                      </a:br>
                      <a:r>
                        <a:rPr kumimoji="0" lang="en-US" sz="1400" b="0" i="0" u="none" strike="noStrike" cap="none" normalizeH="0" baseline="0" dirty="0">
                          <a:ln>
                            <a:noFill/>
                          </a:ln>
                          <a:solidFill>
                            <a:schemeClr val="tx1"/>
                          </a:solidFill>
                          <a:effectLst/>
                          <a:latin typeface="Helvetica" pitchFamily="34" charset="0"/>
                        </a:rPr>
                        <a:t>17</a:t>
                      </a:r>
                      <a:br>
                        <a:rPr kumimoji="0" lang="en-US" sz="1400" b="0" i="0" u="none" strike="noStrike" cap="none" normalizeH="0" baseline="0" dirty="0">
                          <a:ln>
                            <a:noFill/>
                          </a:ln>
                          <a:solidFill>
                            <a:schemeClr val="tx1"/>
                          </a:solidFill>
                          <a:effectLst/>
                          <a:latin typeface="Helvetica" pitchFamily="34" charset="0"/>
                        </a:rPr>
                      </a:br>
                      <a:r>
                        <a:rPr kumimoji="0" lang="en-US" sz="1400" b="0" i="0" u="none" strike="noStrike" cap="none" normalizeH="0" baseline="0" dirty="0">
                          <a:ln>
                            <a:noFill/>
                          </a:ln>
                          <a:solidFill>
                            <a:schemeClr val="tx1"/>
                          </a:solidFill>
                          <a:effectLst/>
                          <a:latin typeface="Helvetica" pitchFamily="34" charset="0"/>
                        </a:rPr>
                        <a:t>11</a:t>
                      </a:r>
                      <a:br>
                        <a:rPr kumimoji="0" lang="en-US" sz="1400" b="0" i="0" u="none" strike="noStrike" cap="none" normalizeH="0" baseline="0" dirty="0">
                          <a:ln>
                            <a:noFill/>
                          </a:ln>
                          <a:solidFill>
                            <a:schemeClr val="tx1"/>
                          </a:solidFill>
                          <a:effectLst/>
                          <a:latin typeface="Helvetica" pitchFamily="34" charset="0"/>
                        </a:rPr>
                      </a:br>
                      <a:r>
                        <a:rPr kumimoji="0" lang="en-US" sz="1400" b="0" i="0" u="none" strike="noStrike" cap="none" normalizeH="0" baseline="0" dirty="0">
                          <a:ln>
                            <a:noFill/>
                          </a:ln>
                          <a:solidFill>
                            <a:schemeClr val="tx1"/>
                          </a:solidFill>
                          <a:effectLst/>
                          <a:latin typeface="Helvetica" pitchFamily="34" charset="0"/>
                        </a:rPr>
                        <a:t>9</a:t>
                      </a:r>
                      <a:br>
                        <a:rPr kumimoji="0" lang="en-US" sz="1400" b="0" i="0" u="none" strike="noStrike" cap="none" normalizeH="0" baseline="0" dirty="0">
                          <a:ln>
                            <a:noFill/>
                          </a:ln>
                          <a:solidFill>
                            <a:schemeClr val="tx1"/>
                          </a:solidFill>
                          <a:effectLst/>
                          <a:latin typeface="Helvetica" pitchFamily="34" charset="0"/>
                        </a:rPr>
                      </a:br>
                      <a:r>
                        <a:rPr kumimoji="0" lang="en-US" sz="1400" b="0" i="0" u="none" strike="noStrike" cap="none" normalizeH="0" baseline="0" dirty="0">
                          <a:ln>
                            <a:noFill/>
                          </a:ln>
                          <a:solidFill>
                            <a:schemeClr val="tx1"/>
                          </a:solidFill>
                          <a:effectLst/>
                          <a:latin typeface="Helvetica" pitchFamily="34" charset="0"/>
                        </a:rPr>
                        <a:t>7</a:t>
                      </a:r>
                      <a:br>
                        <a:rPr kumimoji="0" lang="en-US" sz="1400" b="0" i="0" u="none" strike="noStrike" cap="none" normalizeH="0" baseline="0" dirty="0">
                          <a:ln>
                            <a:noFill/>
                          </a:ln>
                          <a:solidFill>
                            <a:schemeClr val="tx1"/>
                          </a:solidFill>
                          <a:effectLst/>
                          <a:latin typeface="Helvetica" pitchFamily="34" charset="0"/>
                        </a:rPr>
                      </a:br>
                      <a:r>
                        <a:rPr kumimoji="0" lang="en-US" sz="1400" b="0" i="0" u="none" strike="noStrike" cap="none" normalizeH="0" baseline="0" dirty="0" err="1">
                          <a:ln>
                            <a:noFill/>
                          </a:ln>
                          <a:solidFill>
                            <a:schemeClr val="tx1"/>
                          </a:solidFill>
                          <a:effectLst/>
                          <a:latin typeface="Helvetica" pitchFamily="34" charset="0"/>
                        </a:rPr>
                        <a:t>NA</a:t>
                      </a:r>
                      <a:r>
                        <a:rPr kumimoji="0" lang="en-US" sz="1400" b="0" i="0" u="none" strike="noStrike" cap="none" normalizeH="0" baseline="30000" dirty="0" err="1">
                          <a:ln>
                            <a:noFill/>
                          </a:ln>
                          <a:solidFill>
                            <a:schemeClr val="tx1"/>
                          </a:solidFill>
                          <a:effectLst/>
                          <a:latin typeface="Helvetica" pitchFamily="34" charset="0"/>
                        </a:rPr>
                        <a:t>a</a:t>
                      </a:r>
                      <a:br>
                        <a:rPr kumimoji="0" lang="en-US" sz="1400" b="0" i="0" u="none" strike="noStrike" cap="none" normalizeH="0" baseline="30000" dirty="0">
                          <a:ln>
                            <a:noFill/>
                          </a:ln>
                          <a:solidFill>
                            <a:schemeClr val="tx1"/>
                          </a:solidFill>
                          <a:effectLst/>
                          <a:latin typeface="Helvetica" pitchFamily="34" charset="0"/>
                        </a:rPr>
                      </a:br>
                      <a:r>
                        <a:rPr kumimoji="0" lang="en-US" sz="1400" b="0" i="0" u="none" strike="noStrike" cap="none" normalizeH="0" baseline="0" dirty="0" err="1">
                          <a:ln>
                            <a:noFill/>
                          </a:ln>
                          <a:solidFill>
                            <a:schemeClr val="tx1"/>
                          </a:solidFill>
                          <a:effectLst/>
                          <a:latin typeface="Helvetica" pitchFamily="34" charset="0"/>
                        </a:rPr>
                        <a:t>NA</a:t>
                      </a:r>
                      <a:r>
                        <a:rPr kumimoji="0" lang="en-US" sz="1400" b="0" i="0" u="none" strike="noStrike" cap="none" normalizeH="0" baseline="30000" dirty="0" err="1">
                          <a:ln>
                            <a:noFill/>
                          </a:ln>
                          <a:solidFill>
                            <a:schemeClr val="tx1"/>
                          </a:solidFill>
                          <a:effectLst/>
                          <a:latin typeface="Helvetica" pitchFamily="34" charset="0"/>
                        </a:rPr>
                        <a:t>a</a:t>
                      </a:r>
                      <a:br>
                        <a:rPr kumimoji="0" lang="en-US" sz="1400" b="0" i="0" u="none" strike="noStrike" cap="none" normalizeH="0" baseline="30000" dirty="0">
                          <a:ln>
                            <a:noFill/>
                          </a:ln>
                          <a:solidFill>
                            <a:schemeClr val="tx1"/>
                          </a:solidFill>
                          <a:effectLst/>
                          <a:latin typeface="Helvetica" pitchFamily="34" charset="0"/>
                        </a:rPr>
                      </a:br>
                      <a:r>
                        <a:rPr kumimoji="0" lang="en-US" sz="1400" b="0" i="0" u="none" strike="noStrike" cap="none" normalizeH="0" baseline="0" dirty="0" err="1">
                          <a:ln>
                            <a:noFill/>
                          </a:ln>
                          <a:solidFill>
                            <a:schemeClr val="tx1"/>
                          </a:solidFill>
                          <a:effectLst/>
                          <a:latin typeface="Helvetica" pitchFamily="34" charset="0"/>
                        </a:rPr>
                        <a:t>NA</a:t>
                      </a:r>
                      <a:r>
                        <a:rPr kumimoji="0" lang="en-US" sz="1400" b="0" i="0" u="none" strike="noStrike" cap="none" normalizeH="0" baseline="30000" dirty="0" err="1">
                          <a:ln>
                            <a:noFill/>
                          </a:ln>
                          <a:solidFill>
                            <a:schemeClr val="tx1"/>
                          </a:solidFill>
                          <a:effectLst/>
                          <a:latin typeface="Helvetica" pitchFamily="34" charset="0"/>
                        </a:rPr>
                        <a:t>a</a:t>
                      </a:r>
                      <a:br>
                        <a:rPr kumimoji="0" lang="en-US" sz="1400" b="0" i="0" u="none" strike="noStrike" cap="none" normalizeH="0" baseline="30000" dirty="0">
                          <a:ln>
                            <a:noFill/>
                          </a:ln>
                          <a:solidFill>
                            <a:schemeClr val="tx1"/>
                          </a:solidFill>
                          <a:effectLst/>
                          <a:latin typeface="Helvetica" pitchFamily="34" charset="0"/>
                        </a:rPr>
                      </a:br>
                      <a:r>
                        <a:rPr kumimoji="0" lang="en-US" sz="1400" b="0" i="0" u="none" strike="noStrike" cap="none" normalizeH="0" baseline="0" dirty="0" err="1">
                          <a:ln>
                            <a:noFill/>
                          </a:ln>
                          <a:solidFill>
                            <a:schemeClr val="tx1"/>
                          </a:solidFill>
                          <a:effectLst/>
                          <a:latin typeface="Helvetica" pitchFamily="34" charset="0"/>
                        </a:rPr>
                        <a:t>NA</a:t>
                      </a:r>
                      <a:r>
                        <a:rPr kumimoji="0" lang="en-US" sz="1400" b="0" i="0" u="none" strike="noStrike" cap="none" normalizeH="0" baseline="30000" dirty="0" err="1">
                          <a:ln>
                            <a:noFill/>
                          </a:ln>
                          <a:solidFill>
                            <a:schemeClr val="tx1"/>
                          </a:solidFill>
                          <a:effectLst/>
                          <a:latin typeface="Helvetica" pitchFamily="34" charset="0"/>
                        </a:rPr>
                        <a:t>a</a:t>
                      </a:r>
                      <a:br>
                        <a:rPr kumimoji="0" lang="en-US" sz="1400" b="0" i="0" u="none" strike="noStrike" cap="none" normalizeH="0" baseline="30000" dirty="0">
                          <a:ln>
                            <a:noFill/>
                          </a:ln>
                          <a:solidFill>
                            <a:schemeClr val="tx1"/>
                          </a:solidFill>
                          <a:effectLst/>
                          <a:latin typeface="Helvetica" pitchFamily="34" charset="0"/>
                        </a:rPr>
                      </a:br>
                      <a:r>
                        <a:rPr kumimoji="0" lang="en-US" sz="1400" b="0" i="0" u="none" strike="noStrike" cap="none" normalizeH="0" baseline="0" dirty="0" err="1">
                          <a:ln>
                            <a:noFill/>
                          </a:ln>
                          <a:solidFill>
                            <a:schemeClr val="tx1"/>
                          </a:solidFill>
                          <a:effectLst/>
                          <a:latin typeface="Helvetica" pitchFamily="34" charset="0"/>
                        </a:rPr>
                        <a:t>NA</a:t>
                      </a:r>
                      <a:r>
                        <a:rPr kumimoji="0" lang="en-US" sz="1400" b="0" i="0" u="none" strike="noStrike" cap="none" normalizeH="0" baseline="30000" dirty="0" err="1">
                          <a:ln>
                            <a:noFill/>
                          </a:ln>
                          <a:solidFill>
                            <a:schemeClr val="tx1"/>
                          </a:solidFill>
                          <a:effectLst/>
                          <a:latin typeface="Helvetica" pitchFamily="34" charset="0"/>
                        </a:rPr>
                        <a:t>a</a:t>
                      </a:r>
                      <a:endParaRPr kumimoji="0" lang="en-US" sz="1400" b="0" i="0" u="none" strike="noStrike" cap="none" normalizeH="0" baseline="30000" dirty="0">
                        <a:ln>
                          <a:noFill/>
                        </a:ln>
                        <a:solidFill>
                          <a:schemeClr val="tx1"/>
                        </a:solidFill>
                        <a:effectLst/>
                        <a:latin typeface="Helvetica" pitchFamily="34" charset="0"/>
                      </a:endParaRPr>
                    </a:p>
                  </a:txBody>
                  <a:tcPr marR="731520" marT="45718" marB="45718" horzOverflow="overflow">
                    <a:lnL>
                      <a:noFill/>
                    </a:lnL>
                    <a:lnR cap="flat">
                      <a:noFill/>
                    </a:lnR>
                    <a:lnT w="12700" cap="flat" cmpd="sng" algn="ctr">
                      <a:solidFill>
                        <a:schemeClr val="tx1"/>
                      </a:solidFill>
                      <a:prstDash val="solid"/>
                      <a:round/>
                      <a:headEnd type="none" w="med" len="med"/>
                      <a:tailEnd type="none" w="med" len="med"/>
                    </a:lnT>
                    <a:lnB w="38100" cap="flat" cmpd="sng" algn="ctr">
                      <a:solidFill>
                        <a:srgbClr val="E7E4C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 name="Rectangle 2"/>
          <p:cNvSpPr>
            <a:spLocks noChangeArrowheads="1"/>
          </p:cNvSpPr>
          <p:nvPr/>
        </p:nvSpPr>
        <p:spPr bwMode="auto">
          <a:xfrm>
            <a:off x="0" y="0"/>
            <a:ext cx="9139238" cy="914400"/>
          </a:xfrm>
          <a:prstGeom prst="rect">
            <a:avLst/>
          </a:prstGeom>
          <a:noFill/>
          <a:ln w="9525">
            <a:noFill/>
            <a:miter lim="800000"/>
            <a:headEnd/>
            <a:tailEnd/>
          </a:ln>
        </p:spPr>
        <p:txBody>
          <a:bodyPr bIns="91440" anchor="b"/>
          <a:lstStyle/>
          <a:p>
            <a:pPr algn="ctr" eaLnBrk="1" hangingPunct="1">
              <a:defRPr/>
            </a:pPr>
            <a:r>
              <a:rPr lang="en-US" sz="3600" dirty="0">
                <a:solidFill>
                  <a:schemeClr val="tx1"/>
                </a:solidFill>
                <a:latin typeface="+mj-lt"/>
              </a:rPr>
              <a:t>Scarcity, Choice, And Opportunity Cost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005746"/>
                                        </p:tgtEl>
                                        <p:attrNameLst>
                                          <p:attrName>style.visibility</p:attrName>
                                        </p:attrNameLst>
                                      </p:cBhvr>
                                      <p:to>
                                        <p:strVal val="visible"/>
                                      </p:to>
                                    </p:set>
                                    <p:animEffect transition="in" filter="blinds(horizontal)">
                                      <p:cBhvr>
                                        <p:cTn id="7" dur="500"/>
                                        <p:tgtEl>
                                          <p:spTgt spid="1005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7645" name="Rectangle 29"/>
          <p:cNvSpPr>
            <a:spLocks noChangeArrowheads="1"/>
          </p:cNvSpPr>
          <p:nvPr/>
        </p:nvSpPr>
        <p:spPr bwMode="auto">
          <a:xfrm>
            <a:off x="1066800" y="6172200"/>
            <a:ext cx="7162800" cy="304800"/>
          </a:xfrm>
          <a:prstGeom prst="rect">
            <a:avLst/>
          </a:prstGeom>
          <a:solidFill>
            <a:srgbClr val="D3CDA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marL="1035050" indent="-10350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10000"/>
              </a:spcBef>
              <a:spcAft>
                <a:spcPct val="10000"/>
              </a:spcAft>
              <a:buFontTx/>
              <a:buNone/>
            </a:pPr>
            <a:r>
              <a:rPr lang="en-US" altLang="en-US" sz="1800" b="1">
                <a:solidFill>
                  <a:srgbClr val="8C1B54"/>
                </a:solidFill>
                <a:latin typeface="Helvetica" panose="020B0604020202020204" pitchFamily="34" charset="0"/>
              </a:rPr>
              <a:t>Economic Growth Shifts the PPF Up and to the Right</a:t>
            </a:r>
          </a:p>
        </p:txBody>
      </p:sp>
      <p:pic>
        <p:nvPicPr>
          <p:cNvPr id="1007654" name="Picture 38" descr="fig2_6_1p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3725" y="1295400"/>
            <a:ext cx="3343275"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7655" name="Picture 39" descr="fig2_6_2pp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3725" y="1295400"/>
            <a:ext cx="3343275"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7656" name="Picture 40" descr="fig2_6_3pp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3725" y="1295400"/>
            <a:ext cx="3343275"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7657" name="Picture 41" descr="fig2_6_4pp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1295400"/>
            <a:ext cx="3343275"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a:spLocks noChangeArrowheads="1"/>
          </p:cNvSpPr>
          <p:nvPr/>
        </p:nvSpPr>
        <p:spPr bwMode="auto">
          <a:xfrm>
            <a:off x="0" y="0"/>
            <a:ext cx="9139238" cy="914400"/>
          </a:xfrm>
          <a:prstGeom prst="rect">
            <a:avLst/>
          </a:prstGeom>
          <a:noFill/>
          <a:ln w="9525">
            <a:noFill/>
            <a:miter lim="800000"/>
            <a:headEnd/>
            <a:tailEnd/>
          </a:ln>
        </p:spPr>
        <p:txBody>
          <a:bodyPr bIns="91440" anchor="b"/>
          <a:lstStyle/>
          <a:p>
            <a:pPr algn="ctr" eaLnBrk="1" hangingPunct="1">
              <a:defRPr/>
            </a:pPr>
            <a:r>
              <a:rPr lang="en-US" sz="3600" dirty="0">
                <a:solidFill>
                  <a:schemeClr val="tx1"/>
                </a:solidFill>
                <a:latin typeface="+mj-lt"/>
              </a:rPr>
              <a:t>Scarcity, Choice, And Opportunity Cost</a:t>
            </a:r>
          </a:p>
        </p:txBody>
      </p:sp>
      <p:sp>
        <p:nvSpPr>
          <p:cNvPr id="60424" name="TextBox 1"/>
          <p:cNvSpPr txBox="1">
            <a:spLocks noChangeArrowheads="1"/>
          </p:cNvSpPr>
          <p:nvPr/>
        </p:nvSpPr>
        <p:spPr bwMode="auto">
          <a:xfrm>
            <a:off x="4648200" y="4495800"/>
            <a:ext cx="46672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100">
                <a:latin typeface="Times New Roman" panose="02020603050405020304" pitchFamily="18" charset="0"/>
                <a:cs typeface="Times New Roman" panose="02020603050405020304" pitchFamily="18" charset="0"/>
              </a:rPr>
              <a:t>1955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007654"/>
                                        </p:tgtEl>
                                        <p:attrNameLst>
                                          <p:attrName>style.visibility</p:attrName>
                                        </p:attrNameLst>
                                      </p:cBhvr>
                                      <p:to>
                                        <p:strVal val="visible"/>
                                      </p:to>
                                    </p:set>
                                    <p:animEffect transition="in" filter="wipe(left)">
                                      <p:cBhvr>
                                        <p:cTn id="7" dur="1000"/>
                                        <p:tgtEl>
                                          <p:spTgt spid="1007654"/>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007645"/>
                                        </p:tgtEl>
                                        <p:attrNameLst>
                                          <p:attrName>style.visibility</p:attrName>
                                        </p:attrNameLst>
                                      </p:cBhvr>
                                      <p:to>
                                        <p:strVal val="visible"/>
                                      </p:to>
                                    </p:set>
                                    <p:animEffect transition="in" filter="wipe(left)">
                                      <p:cBhvr>
                                        <p:cTn id="11" dur="500"/>
                                        <p:tgtEl>
                                          <p:spTgt spid="1007645"/>
                                        </p:tgtEl>
                                      </p:cBhvr>
                                    </p:animEffect>
                                  </p:childTnLst>
                                </p:cTn>
                              </p:par>
                            </p:childTnLst>
                          </p:cTn>
                        </p:par>
                        <p:par>
                          <p:cTn id="12" fill="hold" nodeType="afterGroup">
                            <p:stCondLst>
                              <p:cond delay="1500"/>
                            </p:stCondLst>
                            <p:childTnLst>
                              <p:par>
                                <p:cTn id="13" presetID="22" presetClass="entr" presetSubtype="8" fill="hold" nodeType="afterEffect">
                                  <p:stCondLst>
                                    <p:cond delay="0"/>
                                  </p:stCondLst>
                                  <p:childTnLst>
                                    <p:set>
                                      <p:cBhvr>
                                        <p:cTn id="14" dur="1" fill="hold">
                                          <p:stCondLst>
                                            <p:cond delay="0"/>
                                          </p:stCondLst>
                                        </p:cTn>
                                        <p:tgtEl>
                                          <p:spTgt spid="1007655"/>
                                        </p:tgtEl>
                                        <p:attrNameLst>
                                          <p:attrName>style.visibility</p:attrName>
                                        </p:attrNameLst>
                                      </p:cBhvr>
                                      <p:to>
                                        <p:strVal val="visible"/>
                                      </p:to>
                                    </p:set>
                                    <p:animEffect transition="in" filter="wipe(left)">
                                      <p:cBhvr>
                                        <p:cTn id="15" dur="1000"/>
                                        <p:tgtEl>
                                          <p:spTgt spid="1007655"/>
                                        </p:tgtEl>
                                      </p:cBhvr>
                                    </p:animEffect>
                                  </p:childTnLst>
                                </p:cTn>
                              </p:par>
                            </p:childTnLst>
                          </p:cTn>
                        </p:par>
                        <p:par>
                          <p:cTn id="16" fill="hold" nodeType="afterGroup">
                            <p:stCondLst>
                              <p:cond delay="2500"/>
                            </p:stCondLst>
                            <p:childTnLst>
                              <p:par>
                                <p:cTn id="17" presetID="22" presetClass="entr" presetSubtype="8" fill="hold" nodeType="afterEffect">
                                  <p:stCondLst>
                                    <p:cond delay="0"/>
                                  </p:stCondLst>
                                  <p:childTnLst>
                                    <p:set>
                                      <p:cBhvr>
                                        <p:cTn id="18" dur="1" fill="hold">
                                          <p:stCondLst>
                                            <p:cond delay="0"/>
                                          </p:stCondLst>
                                        </p:cTn>
                                        <p:tgtEl>
                                          <p:spTgt spid="1007656"/>
                                        </p:tgtEl>
                                        <p:attrNameLst>
                                          <p:attrName>style.visibility</p:attrName>
                                        </p:attrNameLst>
                                      </p:cBhvr>
                                      <p:to>
                                        <p:strVal val="visible"/>
                                      </p:to>
                                    </p:set>
                                    <p:animEffect transition="in" filter="wipe(left)">
                                      <p:cBhvr>
                                        <p:cTn id="19" dur="1000"/>
                                        <p:tgtEl>
                                          <p:spTgt spid="1007656"/>
                                        </p:tgtEl>
                                      </p:cBhvr>
                                    </p:animEffect>
                                  </p:childTnLst>
                                </p:cTn>
                              </p:par>
                            </p:childTnLst>
                          </p:cTn>
                        </p:par>
                        <p:par>
                          <p:cTn id="20" fill="hold" nodeType="afterGroup">
                            <p:stCondLst>
                              <p:cond delay="3500"/>
                            </p:stCondLst>
                            <p:childTnLst>
                              <p:par>
                                <p:cTn id="21" presetID="22" presetClass="entr" presetSubtype="8" fill="hold" nodeType="afterEffect">
                                  <p:stCondLst>
                                    <p:cond delay="0"/>
                                  </p:stCondLst>
                                  <p:childTnLst>
                                    <p:set>
                                      <p:cBhvr>
                                        <p:cTn id="22" dur="1" fill="hold">
                                          <p:stCondLst>
                                            <p:cond delay="0"/>
                                          </p:stCondLst>
                                        </p:cTn>
                                        <p:tgtEl>
                                          <p:spTgt spid="1007657"/>
                                        </p:tgtEl>
                                        <p:attrNameLst>
                                          <p:attrName>style.visibility</p:attrName>
                                        </p:attrNameLst>
                                      </p:cBhvr>
                                      <p:to>
                                        <p:strVal val="visible"/>
                                      </p:to>
                                    </p:set>
                                    <p:animEffect transition="in" filter="wipe(left)">
                                      <p:cBhvr>
                                        <p:cTn id="23" dur="1000"/>
                                        <p:tgtEl>
                                          <p:spTgt spid="10076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7645"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Title 3"/>
          <p:cNvSpPr>
            <a:spLocks noGrp="1"/>
          </p:cNvSpPr>
          <p:nvPr>
            <p:ph type="title"/>
          </p:nvPr>
        </p:nvSpPr>
        <p:spPr>
          <a:xfrm>
            <a:off x="457200" y="0"/>
            <a:ext cx="8229600" cy="914400"/>
          </a:xfrm>
        </p:spPr>
        <p:txBody>
          <a:bodyPr/>
          <a:lstStyle/>
          <a:p>
            <a:r>
              <a:rPr lang="en-US" altLang="en-US"/>
              <a:t>Shifting the PPF</a:t>
            </a:r>
          </a:p>
        </p:txBody>
      </p:sp>
      <p:sp>
        <p:nvSpPr>
          <p:cNvPr id="5" name="Content Placeholder 4"/>
          <p:cNvSpPr>
            <a:spLocks noGrp="1"/>
          </p:cNvSpPr>
          <p:nvPr>
            <p:ph idx="1"/>
          </p:nvPr>
        </p:nvSpPr>
        <p:spPr>
          <a:xfrm>
            <a:off x="838200" y="838200"/>
            <a:ext cx="8077200" cy="5867400"/>
          </a:xfrm>
        </p:spPr>
        <p:txBody>
          <a:bodyPr/>
          <a:lstStyle/>
          <a:p>
            <a:pPr>
              <a:defRPr/>
            </a:pPr>
            <a:r>
              <a:rPr lang="en-US" dirty="0"/>
              <a:t>Things that can shift the PPF:</a:t>
            </a:r>
          </a:p>
          <a:p>
            <a:pPr marL="647700" indent="-647700" eaLnBrk="1" hangingPunct="1">
              <a:buFontTx/>
              <a:buAutoNum type="arabicPeriod"/>
              <a:defRPr/>
            </a:pPr>
            <a:r>
              <a:rPr lang="en-US" sz="2800" dirty="0"/>
              <a:t>Changes in resource availability</a:t>
            </a:r>
          </a:p>
          <a:p>
            <a:pPr marL="1047750" lvl="1" indent="-533400" eaLnBrk="1" hangingPunct="1">
              <a:buFont typeface="Arial" panose="020B0604020202020204" pitchFamily="34" charset="0"/>
              <a:buChar char="•"/>
              <a:defRPr/>
            </a:pPr>
            <a:r>
              <a:rPr lang="en-US" dirty="0"/>
              <a:t>Size, health, skill of labor force</a:t>
            </a:r>
          </a:p>
          <a:p>
            <a:pPr marL="1047750" lvl="1" indent="-533400" eaLnBrk="1" hangingPunct="1">
              <a:buFont typeface="Arial" panose="020B0604020202020204" pitchFamily="34" charset="0"/>
              <a:buChar char="•"/>
              <a:defRPr/>
            </a:pPr>
            <a:r>
              <a:rPr lang="en-US" dirty="0"/>
              <a:t>Availability of other resources</a:t>
            </a:r>
          </a:p>
          <a:p>
            <a:pPr marL="647700" indent="-647700" eaLnBrk="1" hangingPunct="1">
              <a:buFontTx/>
              <a:buAutoNum type="arabicPeriod"/>
              <a:defRPr/>
            </a:pPr>
            <a:r>
              <a:rPr lang="en-US" sz="2800" dirty="0"/>
              <a:t>Increases in capital stock</a:t>
            </a:r>
          </a:p>
          <a:p>
            <a:pPr marL="1066800" lvl="1" indent="-609600" eaLnBrk="1" hangingPunct="1">
              <a:buFontTx/>
              <a:buChar char="•"/>
              <a:defRPr/>
            </a:pPr>
            <a:r>
              <a:rPr lang="en-US" dirty="0"/>
              <a:t>More output</a:t>
            </a:r>
          </a:p>
          <a:p>
            <a:pPr marL="647700" indent="-647700" eaLnBrk="1" hangingPunct="1">
              <a:buFontTx/>
              <a:buAutoNum type="arabicPeriod" startAt="3"/>
              <a:defRPr/>
            </a:pPr>
            <a:r>
              <a:rPr lang="en-US" sz="2800" dirty="0"/>
              <a:t>Technological change</a:t>
            </a:r>
          </a:p>
          <a:p>
            <a:pPr marL="1066800" lvl="1" indent="-609600" eaLnBrk="1" hangingPunct="1">
              <a:buFontTx/>
              <a:buChar char="•"/>
              <a:defRPr/>
            </a:pPr>
            <a:r>
              <a:rPr lang="en-US" dirty="0"/>
              <a:t>Employs resources more efficiently</a:t>
            </a:r>
          </a:p>
          <a:p>
            <a:pPr marL="647700" indent="-647700" eaLnBrk="1" hangingPunct="1">
              <a:buFontTx/>
              <a:buAutoNum type="arabicPeriod" startAt="4"/>
              <a:defRPr/>
            </a:pPr>
            <a:r>
              <a:rPr lang="en-US" sz="2800" dirty="0"/>
              <a:t>Improvements in the rules of the game</a:t>
            </a:r>
          </a:p>
          <a:p>
            <a:pPr marL="1066800" lvl="1" indent="-609600" eaLnBrk="1" hangingPunct="1">
              <a:buFontTx/>
              <a:buChar char="•"/>
              <a:defRPr/>
            </a:pPr>
            <a:r>
              <a:rPr lang="en-US" dirty="0"/>
              <a:t>Formal and informal institutions</a:t>
            </a:r>
          </a:p>
          <a:p>
            <a:pPr marL="1066800" lvl="1" indent="-609600" eaLnBrk="1" hangingPunct="1">
              <a:buFontTx/>
              <a:buChar char="•"/>
              <a:defRPr/>
            </a:pPr>
            <a:r>
              <a:rPr lang="en-US" dirty="0"/>
              <a:t>Economic growth</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9" name="Rectangle 3"/>
          <p:cNvSpPr>
            <a:spLocks noChangeArrowheads="1"/>
          </p:cNvSpPr>
          <p:nvPr/>
        </p:nvSpPr>
        <p:spPr bwMode="auto">
          <a:xfrm>
            <a:off x="0" y="381000"/>
            <a:ext cx="9144000" cy="838200"/>
          </a:xfrm>
          <a:prstGeom prst="rect">
            <a:avLst/>
          </a:prstGeom>
          <a:noFill/>
          <a:ln w="9525">
            <a:noFill/>
            <a:miter lim="800000"/>
            <a:headEnd/>
            <a:tailEnd/>
          </a:ln>
        </p:spPr>
        <p:txBody>
          <a:bodyPr bIns="91440" anchor="b"/>
          <a:lstStyle/>
          <a:p>
            <a:pPr algn="ctr" eaLnBrk="1" hangingPunct="1">
              <a:defRPr/>
            </a:pPr>
            <a:r>
              <a:rPr lang="en-US" sz="3600" dirty="0">
                <a:solidFill>
                  <a:schemeClr val="tx1"/>
                </a:solidFill>
                <a:latin typeface="+mj-lt"/>
              </a:rPr>
              <a:t>PPF – consuming today vs. consuming tomorrow</a:t>
            </a:r>
            <a:endParaRPr lang="en-US" sz="3600" b="1" dirty="0">
              <a:solidFill>
                <a:schemeClr val="tx1"/>
              </a:solidFill>
              <a:latin typeface="+mj-lt"/>
            </a:endParaRPr>
          </a:p>
        </p:txBody>
      </p:sp>
      <p:pic>
        <p:nvPicPr>
          <p:cNvPr id="997394" name="Picture 18" descr="fig2_3_1p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2163" y="1047750"/>
            <a:ext cx="5019675"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7395" name="Picture 19" descr="fig2_3_2pp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2163" y="1047750"/>
            <a:ext cx="5019675"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295400" y="6477000"/>
            <a:ext cx="7467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50000"/>
              </a:spcBef>
              <a:defRPr/>
            </a:pPr>
            <a:endParaRPr lang="en-US"/>
          </a:p>
        </p:txBody>
      </p:sp>
      <p:sp>
        <p:nvSpPr>
          <p:cNvPr id="63494" name="TextBox 1"/>
          <p:cNvSpPr txBox="1">
            <a:spLocks noChangeArrowheads="1"/>
          </p:cNvSpPr>
          <p:nvPr/>
        </p:nvSpPr>
        <p:spPr bwMode="auto">
          <a:xfrm>
            <a:off x="5791200" y="3052763"/>
            <a:ext cx="314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a:latin typeface="Helvetica" panose="020B0604020202020204" pitchFamily="34" charset="0"/>
              </a:rPr>
              <a: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997394"/>
                                        </p:tgtEl>
                                        <p:attrNameLst>
                                          <p:attrName>style.visibility</p:attrName>
                                        </p:attrNameLst>
                                      </p:cBhvr>
                                      <p:to>
                                        <p:strVal val="visible"/>
                                      </p:to>
                                    </p:set>
                                    <p:animEffect transition="in" filter="wipe(left)">
                                      <p:cBhvr>
                                        <p:cTn id="7" dur="1000"/>
                                        <p:tgtEl>
                                          <p:spTgt spid="997394"/>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997395"/>
                                        </p:tgtEl>
                                        <p:attrNameLst>
                                          <p:attrName>style.visibility</p:attrName>
                                        </p:attrNameLst>
                                      </p:cBhvr>
                                      <p:to>
                                        <p:strVal val="visible"/>
                                      </p:to>
                                    </p:set>
                                    <p:animEffect transition="in" filter="wipe(left)">
                                      <p:cBhvr>
                                        <p:cTn id="11" dur="1000"/>
                                        <p:tgtEl>
                                          <p:spTgt spid="997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1" name="Rectangle 2"/>
          <p:cNvSpPr>
            <a:spLocks noChangeArrowheads="1"/>
          </p:cNvSpPr>
          <p:nvPr/>
        </p:nvSpPr>
        <p:spPr bwMode="auto">
          <a:xfrm>
            <a:off x="457200" y="0"/>
            <a:ext cx="8682038" cy="914400"/>
          </a:xfrm>
          <a:prstGeom prst="rect">
            <a:avLst/>
          </a:prstGeom>
          <a:noFill/>
          <a:ln w="9525">
            <a:noFill/>
            <a:miter lim="800000"/>
            <a:headEnd/>
            <a:tailEnd/>
          </a:ln>
        </p:spPr>
        <p:txBody>
          <a:bodyPr bIns="91440" anchor="b"/>
          <a:lstStyle/>
          <a:p>
            <a:pPr eaLnBrk="1" hangingPunct="1">
              <a:defRPr/>
            </a:pPr>
            <a:r>
              <a:rPr lang="en-US" sz="3600" dirty="0">
                <a:solidFill>
                  <a:schemeClr val="tx1"/>
                </a:solidFill>
                <a:latin typeface="+mj-lt"/>
              </a:rPr>
              <a:t>Consuming today vs. consuming tomorrow</a:t>
            </a:r>
            <a:endParaRPr lang="en-US" sz="3600" b="1" dirty="0">
              <a:solidFill>
                <a:schemeClr val="tx1"/>
              </a:solidFill>
              <a:latin typeface="+mj-lt"/>
            </a:endParaRPr>
          </a:p>
        </p:txBody>
      </p:sp>
      <p:sp>
        <p:nvSpPr>
          <p:cNvPr id="989187" name="Rectangle 3"/>
          <p:cNvSpPr>
            <a:spLocks noChangeArrowheads="1"/>
          </p:cNvSpPr>
          <p:nvPr/>
        </p:nvSpPr>
        <p:spPr bwMode="auto">
          <a:xfrm>
            <a:off x="685800" y="838200"/>
            <a:ext cx="7467600" cy="457200"/>
          </a:xfrm>
          <a:prstGeom prst="rect">
            <a:avLst/>
          </a:prstGeom>
          <a:noFill/>
          <a:ln w="9525">
            <a:noFill/>
            <a:miter lim="800000"/>
            <a:headEnd/>
            <a:tailEnd/>
          </a:ln>
        </p:spPr>
        <p:txBody>
          <a:bodyPr/>
          <a:lstStyle/>
          <a:p>
            <a:pPr eaLnBrk="1" hangingPunct="1">
              <a:spcBef>
                <a:spcPct val="10000"/>
              </a:spcBef>
              <a:spcAft>
                <a:spcPct val="10000"/>
              </a:spcAft>
              <a:defRPr/>
            </a:pPr>
            <a:r>
              <a:rPr lang="en-US" sz="2800" b="1" dirty="0">
                <a:solidFill>
                  <a:srgbClr val="59595C"/>
                </a:solidFill>
                <a:latin typeface="+mn-lt"/>
              </a:rPr>
              <a:t>Capital Goods and Consumer Goods</a:t>
            </a:r>
          </a:p>
        </p:txBody>
      </p:sp>
      <p:sp>
        <p:nvSpPr>
          <p:cNvPr id="989189" name="Rectangle 5"/>
          <p:cNvSpPr>
            <a:spLocks noChangeArrowheads="1"/>
          </p:cNvSpPr>
          <p:nvPr/>
        </p:nvSpPr>
        <p:spPr bwMode="auto">
          <a:xfrm>
            <a:off x="1745381" y="1422534"/>
            <a:ext cx="6629400" cy="914400"/>
          </a:xfrm>
          <a:prstGeom prst="rect">
            <a:avLst/>
          </a:prstGeom>
          <a:noFill/>
          <a:ln w="9525">
            <a:noFill/>
            <a:miter lim="800000"/>
            <a:headEnd/>
            <a:tailEnd/>
          </a:ln>
        </p:spPr>
        <p:txBody>
          <a:bodyPr/>
          <a:lstStyle/>
          <a:p>
            <a:pPr eaLnBrk="1" hangingPunct="1">
              <a:spcBef>
                <a:spcPct val="10000"/>
              </a:spcBef>
              <a:spcAft>
                <a:spcPct val="10000"/>
              </a:spcAft>
              <a:defRPr/>
            </a:pPr>
            <a:r>
              <a:rPr lang="en-US" sz="2800" b="1" dirty="0">
                <a:solidFill>
                  <a:srgbClr val="006668"/>
                </a:solidFill>
                <a:latin typeface="+mn-lt"/>
              </a:rPr>
              <a:t>consumer goods</a:t>
            </a:r>
            <a:r>
              <a:rPr lang="en-US" sz="2800" dirty="0">
                <a:solidFill>
                  <a:schemeClr val="tx1"/>
                </a:solidFill>
                <a:latin typeface="+mn-lt"/>
              </a:rPr>
              <a:t>  </a:t>
            </a:r>
            <a:r>
              <a:rPr lang="en-US" sz="2800" dirty="0" err="1">
                <a:solidFill>
                  <a:schemeClr val="tx1"/>
                </a:solidFill>
                <a:latin typeface="+mn-lt"/>
              </a:rPr>
              <a:t>Goods</a:t>
            </a:r>
            <a:r>
              <a:rPr lang="en-US" sz="2800" dirty="0">
                <a:solidFill>
                  <a:schemeClr val="tx1"/>
                </a:solidFill>
                <a:latin typeface="+mn-lt"/>
              </a:rPr>
              <a:t> produced for present consumption.</a:t>
            </a:r>
          </a:p>
          <a:p>
            <a:pPr eaLnBrk="1" hangingPunct="1">
              <a:spcBef>
                <a:spcPct val="10000"/>
              </a:spcBef>
              <a:spcAft>
                <a:spcPct val="10000"/>
              </a:spcAft>
              <a:defRPr/>
            </a:pPr>
            <a:endParaRPr lang="en-US" sz="2800" b="1" dirty="0">
              <a:solidFill>
                <a:srgbClr val="006668"/>
              </a:solidFill>
              <a:latin typeface="+mn-lt"/>
            </a:endParaRPr>
          </a:p>
          <a:p>
            <a:pPr eaLnBrk="1" hangingPunct="1">
              <a:spcBef>
                <a:spcPct val="10000"/>
              </a:spcBef>
              <a:spcAft>
                <a:spcPct val="10000"/>
              </a:spcAft>
              <a:defRPr/>
            </a:pPr>
            <a:r>
              <a:rPr lang="en-US" sz="2800" b="1" dirty="0">
                <a:solidFill>
                  <a:srgbClr val="006668"/>
                </a:solidFill>
                <a:latin typeface="+mn-lt"/>
              </a:rPr>
              <a:t>capital goods</a:t>
            </a:r>
            <a:r>
              <a:rPr lang="en-US" sz="2800" b="1" dirty="0">
                <a:latin typeface="+mn-lt"/>
              </a:rPr>
              <a:t>  </a:t>
            </a:r>
            <a:r>
              <a:rPr lang="en-US" sz="2800" dirty="0" err="1">
                <a:solidFill>
                  <a:schemeClr val="tx1"/>
                </a:solidFill>
                <a:latin typeface="+mn-lt"/>
              </a:rPr>
              <a:t>Goods</a:t>
            </a:r>
            <a:r>
              <a:rPr lang="en-US" sz="2800" dirty="0">
                <a:solidFill>
                  <a:schemeClr val="tx1"/>
                </a:solidFill>
                <a:latin typeface="+mn-lt"/>
              </a:rPr>
              <a:t> that are used in the production of other goods and services.</a:t>
            </a:r>
          </a:p>
          <a:p>
            <a:pPr eaLnBrk="1" hangingPunct="1">
              <a:spcBef>
                <a:spcPct val="10000"/>
              </a:spcBef>
              <a:spcAft>
                <a:spcPct val="10000"/>
              </a:spcAft>
              <a:defRPr/>
            </a:pPr>
            <a:endParaRPr lang="en-US" sz="2800" dirty="0">
              <a:solidFill>
                <a:schemeClr val="tx1"/>
              </a:solidFill>
              <a:latin typeface="+mn-lt"/>
            </a:endParaRPr>
          </a:p>
          <a:p>
            <a:pPr eaLnBrk="1" hangingPunct="1">
              <a:spcBef>
                <a:spcPct val="10000"/>
              </a:spcBef>
              <a:spcAft>
                <a:spcPct val="10000"/>
              </a:spcAft>
              <a:defRPr/>
            </a:pPr>
            <a:r>
              <a:rPr lang="en-US" sz="2800" b="1" dirty="0">
                <a:solidFill>
                  <a:srgbClr val="006668"/>
                </a:solidFill>
              </a:rPr>
              <a:t>investment</a:t>
            </a:r>
            <a:r>
              <a:rPr lang="en-US" sz="2800" dirty="0">
                <a:solidFill>
                  <a:schemeClr val="tx1"/>
                </a:solidFill>
              </a:rPr>
              <a:t>   The process of using resources to produce new capital.</a:t>
            </a:r>
          </a:p>
          <a:p>
            <a:pPr eaLnBrk="1" hangingPunct="1">
              <a:spcBef>
                <a:spcPct val="10000"/>
              </a:spcBef>
              <a:spcAft>
                <a:spcPct val="10000"/>
              </a:spcAft>
              <a:defRPr/>
            </a:pPr>
            <a:endParaRPr lang="en-US" sz="2800" dirty="0">
              <a:solidFill>
                <a:schemeClr val="tx1"/>
              </a:solidFill>
              <a:latin typeface="+mn-lt"/>
            </a:endParaRPr>
          </a:p>
          <a:p>
            <a:pPr eaLnBrk="1" hangingPunct="1">
              <a:spcBef>
                <a:spcPct val="10000"/>
              </a:spcBef>
              <a:spcAft>
                <a:spcPct val="10000"/>
              </a:spcAft>
              <a:defRPr/>
            </a:pPr>
            <a:endParaRPr lang="en-US" sz="2400" dirty="0">
              <a:solidFill>
                <a:schemeClr val="tx1"/>
              </a:solidFill>
            </a:endParaRPr>
          </a:p>
        </p:txBody>
      </p:sp>
      <p:sp>
        <p:nvSpPr>
          <p:cNvPr id="989190" name="Rectangle 6"/>
          <p:cNvSpPr>
            <a:spLocks noChangeArrowheads="1"/>
          </p:cNvSpPr>
          <p:nvPr/>
        </p:nvSpPr>
        <p:spPr bwMode="auto">
          <a:xfrm>
            <a:off x="1752600" y="4038600"/>
            <a:ext cx="6096000" cy="990600"/>
          </a:xfrm>
          <a:prstGeom prst="rect">
            <a:avLst/>
          </a:prstGeom>
          <a:noFill/>
          <a:ln w="9525">
            <a:noFill/>
            <a:miter lim="800000"/>
            <a:headEnd/>
            <a:tailEnd/>
          </a:ln>
        </p:spPr>
        <p:txBody>
          <a:bodyPr/>
          <a:lstStyle/>
          <a:p>
            <a:pPr eaLnBrk="1" hangingPunct="1">
              <a:spcBef>
                <a:spcPct val="10000"/>
              </a:spcBef>
              <a:spcAft>
                <a:spcPct val="10000"/>
              </a:spcAft>
              <a:defRPr/>
            </a:pPr>
            <a:endParaRPr lang="en-US" sz="2800" dirty="0">
              <a:solidFill>
                <a:schemeClr val="tx1"/>
              </a:solidFill>
              <a:latin typeface="+mn-lt"/>
            </a:endParaRPr>
          </a:p>
        </p:txBody>
      </p:sp>
      <p:sp>
        <p:nvSpPr>
          <p:cNvPr id="989191" name="Text Box 7"/>
          <p:cNvSpPr txBox="1">
            <a:spLocks noChangeArrowheads="1"/>
          </p:cNvSpPr>
          <p:nvPr/>
        </p:nvSpPr>
        <p:spPr bwMode="auto">
          <a:xfrm>
            <a:off x="797719" y="5334000"/>
            <a:ext cx="8001000" cy="838200"/>
          </a:xfrm>
          <a:prstGeom prst="rect">
            <a:avLst/>
          </a:prstGeom>
          <a:solidFill>
            <a:schemeClr val="bg1"/>
          </a:solidFill>
          <a:ln w="9525" algn="ctr">
            <a:noFill/>
            <a:miter lim="800000"/>
            <a:headEnd/>
            <a:tailEnd/>
          </a:ln>
        </p:spPr>
        <p:txBody>
          <a:bodyPr/>
          <a:lstStyle/>
          <a:p>
            <a:pPr eaLnBrk="1" hangingPunct="1">
              <a:defRPr/>
            </a:pPr>
            <a:r>
              <a:rPr lang="en-US" sz="2800" b="1" dirty="0">
                <a:solidFill>
                  <a:schemeClr val="tx1"/>
                </a:solidFill>
                <a:latin typeface="+mn-lt"/>
              </a:rPr>
              <a:t>Because resources are scarce, the opportunity cost of every investment in capital is forgone present consumption.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89187">
                                            <p:txEl>
                                              <p:pRg st="0" end="0"/>
                                            </p:txEl>
                                          </p:spTgt>
                                        </p:tgtEl>
                                        <p:attrNameLst>
                                          <p:attrName>style.visibility</p:attrName>
                                        </p:attrNameLst>
                                      </p:cBhvr>
                                      <p:to>
                                        <p:strVal val="visible"/>
                                      </p:to>
                                    </p:set>
                                    <p:animEffect transition="in" filter="wipe(left)">
                                      <p:cBhvr>
                                        <p:cTn id="7" dur="500"/>
                                        <p:tgtEl>
                                          <p:spTgt spid="989187">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89189"/>
                                        </p:tgtEl>
                                        <p:attrNameLst>
                                          <p:attrName>style.visibility</p:attrName>
                                        </p:attrNameLst>
                                      </p:cBhvr>
                                      <p:to>
                                        <p:strVal val="visible"/>
                                      </p:to>
                                    </p:set>
                                    <p:animEffect transition="in" filter="wipe(left)">
                                      <p:cBhvr>
                                        <p:cTn id="11" dur="500"/>
                                        <p:tgtEl>
                                          <p:spTgt spid="989189"/>
                                        </p:tgtEl>
                                      </p:cBhvr>
                                    </p:animEffect>
                                  </p:childTnLst>
                                </p:cTn>
                              </p:par>
                            </p:childTnLst>
                          </p:cTn>
                        </p:par>
                        <p:par>
                          <p:cTn id="12" fill="hold" nodeType="afterGroup">
                            <p:stCondLst>
                              <p:cond delay="1000"/>
                            </p:stCondLst>
                            <p:childTnLst>
                              <p:par>
                                <p:cTn id="13" presetID="22" presetClass="entr" presetSubtype="8" fill="hold" grpId="0" nodeType="afterEffect" nodePh="1">
                                  <p:stCondLst>
                                    <p:cond delay="0"/>
                                  </p:stCondLst>
                                  <p:endCondLst>
                                    <p:cond evt="begin" delay="0">
                                      <p:tn val="13"/>
                                    </p:cond>
                                  </p:endCondLst>
                                  <p:childTnLst>
                                    <p:set>
                                      <p:cBhvr>
                                        <p:cTn id="14" dur="1" fill="hold">
                                          <p:stCondLst>
                                            <p:cond delay="0"/>
                                          </p:stCondLst>
                                        </p:cTn>
                                        <p:tgtEl>
                                          <p:spTgt spid="989190"/>
                                        </p:tgtEl>
                                        <p:attrNameLst>
                                          <p:attrName>style.visibility</p:attrName>
                                        </p:attrNameLst>
                                      </p:cBhvr>
                                      <p:to>
                                        <p:strVal val="visible"/>
                                      </p:to>
                                    </p:set>
                                    <p:animEffect transition="in" filter="wipe(left)">
                                      <p:cBhvr>
                                        <p:cTn id="15" dur="500"/>
                                        <p:tgtEl>
                                          <p:spTgt spid="989190"/>
                                        </p:tgtEl>
                                      </p:cBhvr>
                                    </p:animEffect>
                                  </p:childTnLst>
                                </p:cTn>
                              </p:par>
                            </p:childTnLst>
                          </p:cTn>
                        </p:par>
                        <p:par>
                          <p:cTn id="16" fill="hold" nodeType="afterGroup">
                            <p:stCondLst>
                              <p:cond delay="1500"/>
                            </p:stCondLst>
                            <p:childTnLst>
                              <p:par>
                                <p:cTn id="17" presetID="20" presetClass="entr" presetSubtype="0" fill="hold" grpId="0" nodeType="afterEffect">
                                  <p:stCondLst>
                                    <p:cond delay="0"/>
                                  </p:stCondLst>
                                  <p:childTnLst>
                                    <p:set>
                                      <p:cBhvr>
                                        <p:cTn id="18" dur="1" fill="hold">
                                          <p:stCondLst>
                                            <p:cond delay="0"/>
                                          </p:stCondLst>
                                        </p:cTn>
                                        <p:tgtEl>
                                          <p:spTgt spid="989191"/>
                                        </p:tgtEl>
                                        <p:attrNameLst>
                                          <p:attrName>style.visibility</p:attrName>
                                        </p:attrNameLst>
                                      </p:cBhvr>
                                      <p:to>
                                        <p:strVal val="visible"/>
                                      </p:to>
                                    </p:set>
                                    <p:animEffect transition="in" filter="wedge">
                                      <p:cBhvr>
                                        <p:cTn id="19" dur="1000"/>
                                        <p:tgtEl>
                                          <p:spTgt spid="989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9187" grpId="0" build="p" bldLvl="2" autoUpdateAnimBg="0" advAuto="0">
        <p:tmplLst>
          <p:tmpl lvl="1">
            <p:tnLst>
              <p:par>
                <p:cTn presetID="22" presetClass="entr" presetSubtype="8" fill="hold" nodeType="afterEffect">
                  <p:stCondLst>
                    <p:cond delay="0"/>
                  </p:stCondLst>
                  <p:childTnLst>
                    <p:set>
                      <p:cBhvr>
                        <p:cTn dur="1" fill="hold">
                          <p:stCondLst>
                            <p:cond delay="0"/>
                          </p:stCondLst>
                        </p:cTn>
                        <p:tgtEl>
                          <p:spTgt spid="989187"/>
                        </p:tgtEl>
                        <p:attrNameLst>
                          <p:attrName>style.visibility</p:attrName>
                        </p:attrNameLst>
                      </p:cBhvr>
                      <p:to>
                        <p:strVal val="visible"/>
                      </p:to>
                    </p:set>
                    <p:animEffect transition="in" filter="wipe(left)">
                      <p:cBhvr>
                        <p:cTn dur="500"/>
                        <p:tgtEl>
                          <p:spTgt spid="989187"/>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989187"/>
                        </p:tgtEl>
                        <p:attrNameLst>
                          <p:attrName>style.visibility</p:attrName>
                        </p:attrNameLst>
                      </p:cBhvr>
                      <p:to>
                        <p:strVal val="visible"/>
                      </p:to>
                    </p:set>
                    <p:animEffect transition="in" filter="wipe(left)">
                      <p:cBhvr>
                        <p:cTn dur="500"/>
                        <p:tgtEl>
                          <p:spTgt spid="989187"/>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989187"/>
                        </p:tgtEl>
                        <p:attrNameLst>
                          <p:attrName>style.visibility</p:attrName>
                        </p:attrNameLst>
                      </p:cBhvr>
                      <p:to>
                        <p:strVal val="visible"/>
                      </p:to>
                    </p:set>
                    <p:animEffect transition="in" filter="wipe(left)">
                      <p:cBhvr>
                        <p:cTn dur="500"/>
                        <p:tgtEl>
                          <p:spTgt spid="989187"/>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989187"/>
                        </p:tgtEl>
                        <p:attrNameLst>
                          <p:attrName>style.visibility</p:attrName>
                        </p:attrNameLst>
                      </p:cBhvr>
                      <p:to>
                        <p:strVal val="visible"/>
                      </p:to>
                    </p:set>
                    <p:animEffect transition="in" filter="wipe(left)">
                      <p:cBhvr>
                        <p:cTn dur="500"/>
                        <p:tgtEl>
                          <p:spTgt spid="989187"/>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989187"/>
                        </p:tgtEl>
                        <p:attrNameLst>
                          <p:attrName>style.visibility</p:attrName>
                        </p:attrNameLst>
                      </p:cBhvr>
                      <p:to>
                        <p:strVal val="visible"/>
                      </p:to>
                    </p:set>
                    <p:animEffect transition="in" filter="wipe(left)">
                      <p:cBhvr>
                        <p:cTn dur="500"/>
                        <p:tgtEl>
                          <p:spTgt spid="989187"/>
                        </p:tgtEl>
                      </p:cBhvr>
                    </p:animEffect>
                  </p:childTnLst>
                </p:cTn>
              </p:par>
            </p:tnLst>
          </p:tmpl>
        </p:tmplLst>
      </p:bldP>
      <p:bldP spid="989189" grpId="0"/>
      <p:bldP spid="989190" grpId="0"/>
      <p:bldP spid="989191"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Title 1"/>
          <p:cNvSpPr>
            <a:spLocks noGrp="1"/>
          </p:cNvSpPr>
          <p:nvPr>
            <p:ph type="title"/>
          </p:nvPr>
        </p:nvSpPr>
        <p:spPr>
          <a:xfrm>
            <a:off x="457200" y="0"/>
            <a:ext cx="8229600" cy="1143000"/>
          </a:xfrm>
        </p:spPr>
        <p:txBody>
          <a:bodyPr/>
          <a:lstStyle/>
          <a:p>
            <a:pPr eaLnBrk="1" hangingPunct="1"/>
            <a:r>
              <a:rPr lang="en-US" altLang="en-US" sz="3600"/>
              <a:t>Consuming today vs. consuming tomorrow</a:t>
            </a:r>
          </a:p>
        </p:txBody>
      </p:sp>
      <p:sp>
        <p:nvSpPr>
          <p:cNvPr id="67587" name="Content Placeholder 2"/>
          <p:cNvSpPr>
            <a:spLocks noGrp="1"/>
          </p:cNvSpPr>
          <p:nvPr>
            <p:ph idx="1"/>
          </p:nvPr>
        </p:nvSpPr>
        <p:spPr>
          <a:xfrm>
            <a:off x="457200" y="1219200"/>
            <a:ext cx="8229600" cy="4525963"/>
          </a:xfrm>
        </p:spPr>
        <p:txBody>
          <a:bodyPr/>
          <a:lstStyle/>
          <a:p>
            <a:pPr eaLnBrk="1" hangingPunct="1"/>
            <a:r>
              <a:rPr lang="en-US" altLang="en-US" dirty="0"/>
              <a:t>The more we (as a society) invest today, the more we can consume tomorrow.</a:t>
            </a:r>
          </a:p>
          <a:p>
            <a:pPr eaLnBrk="1" hangingPunct="1"/>
            <a:r>
              <a:rPr lang="en-US" altLang="en-US" dirty="0"/>
              <a:t>The more we consume today, the less there is left over for tomorrow.</a:t>
            </a:r>
          </a:p>
          <a:p>
            <a:pPr eaLnBrk="1" hangingPunct="1"/>
            <a:r>
              <a:rPr lang="en-US" altLang="en-US" dirty="0"/>
              <a:t>Every society (as well as every person) faces the decision of how much to consume today vs. how much to consume tomorrow.</a:t>
            </a:r>
          </a:p>
          <a:p>
            <a:pPr eaLnBrk="1" hangingPunct="1"/>
            <a:r>
              <a:rPr lang="en-US" altLang="en-US" dirty="0"/>
              <a:t>This is another example of </a:t>
            </a:r>
            <a:r>
              <a:rPr lang="en-US" altLang="en-US" b="1" dirty="0"/>
              <a:t>opportunity cost  </a:t>
            </a:r>
            <a:r>
              <a:rPr lang="en-US" altLang="en-US" dirty="0"/>
              <a:t>- the cost of consumption today is consumption tomorrow and vice-versa.</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pPr eaLnBrk="1" hangingPunct="1"/>
            <a:r>
              <a:rPr lang="en-US" altLang="en-US"/>
              <a:t>Poor countries and the vicious cycle of poverty</a:t>
            </a:r>
          </a:p>
        </p:txBody>
      </p:sp>
      <p:sp>
        <p:nvSpPr>
          <p:cNvPr id="68611" name="Content Placeholder 2"/>
          <p:cNvSpPr>
            <a:spLocks noGrp="1"/>
          </p:cNvSpPr>
          <p:nvPr>
            <p:ph idx="1"/>
          </p:nvPr>
        </p:nvSpPr>
        <p:spPr/>
        <p:txBody>
          <a:bodyPr/>
          <a:lstStyle/>
          <a:p>
            <a:pPr eaLnBrk="1" hangingPunct="1"/>
            <a:r>
              <a:rPr lang="en-US" altLang="en-US" sz="2800" dirty="0"/>
              <a:t>Very poor countries cannot afford to invest much at all as all available resources are used to keep people alive and keep society operating.</a:t>
            </a:r>
          </a:p>
          <a:p>
            <a:pPr eaLnBrk="1" hangingPunct="1"/>
            <a:r>
              <a:rPr lang="en-US" altLang="en-US" sz="2800" dirty="0"/>
              <a:t>Because of this they can never build enough capital to pull themselves out of poverty – and they therefore remain poor.</a:t>
            </a:r>
          </a:p>
          <a:p>
            <a:pPr eaLnBrk="1" hangingPunct="1"/>
            <a:r>
              <a:rPr lang="en-US" altLang="en-US" sz="2800" dirty="0"/>
              <a:t>Rich countries can consume a lot AND invest a lot in new capital – which makes them even richer over time.</a:t>
            </a:r>
          </a:p>
          <a:p>
            <a:pPr eaLnBrk="1" hangingPunct="1"/>
            <a:endParaRPr lang="en-US" alt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a:t>Scarcity and Choice</a:t>
            </a:r>
          </a:p>
        </p:txBody>
      </p:sp>
      <p:sp>
        <p:nvSpPr>
          <p:cNvPr id="31747" name="Rectangle 3"/>
          <p:cNvSpPr>
            <a:spLocks noGrp="1" noChangeArrowheads="1"/>
          </p:cNvSpPr>
          <p:nvPr>
            <p:ph idx="1"/>
          </p:nvPr>
        </p:nvSpPr>
        <p:spPr>
          <a:xfrm>
            <a:off x="1143000" y="1676400"/>
            <a:ext cx="7315200" cy="4038600"/>
          </a:xfrm>
        </p:spPr>
        <p:txBody>
          <a:bodyPr/>
          <a:lstStyle/>
          <a:p>
            <a:pPr marL="0" indent="0" eaLnBrk="1" hangingPunct="1">
              <a:buFontTx/>
              <a:buNone/>
            </a:pPr>
            <a:r>
              <a:rPr lang="en-US" altLang="en-US" b="1" dirty="0">
                <a:solidFill>
                  <a:srgbClr val="006668"/>
                </a:solidFill>
                <a:cs typeface="Times New Roman" panose="02020603050405020304" pitchFamily="18" charset="0"/>
              </a:rPr>
              <a:t>economics  </a:t>
            </a:r>
            <a:r>
              <a:rPr lang="en-US" altLang="en-US" dirty="0">
                <a:cs typeface="Times New Roman" panose="02020603050405020304" pitchFamily="18" charset="0"/>
              </a:rPr>
              <a:t>The study of how individuals and societies choose to use the scarce resources to satisfy unlimited wants.</a:t>
            </a:r>
          </a:p>
          <a:p>
            <a:pPr marL="0" indent="0" eaLnBrk="1" hangingPunct="1">
              <a:buFontTx/>
              <a:buNone/>
            </a:pPr>
            <a:endParaRPr lang="en-US" altLang="en-US" dirty="0">
              <a:cs typeface="Times New Roman" panose="02020603050405020304" pitchFamily="18" charset="0"/>
            </a:endParaRPr>
          </a:p>
          <a:p>
            <a:pPr marL="0" indent="0" eaLnBrk="1" hangingPunct="1">
              <a:buFontTx/>
              <a:buNone/>
            </a:pPr>
            <a:r>
              <a:rPr lang="en-US" altLang="en-US" dirty="0">
                <a:cs typeface="Times New Roman" panose="02020603050405020304" pitchFamily="18" charset="0"/>
              </a:rPr>
              <a:t>These resources come from nature and previous generations (technology, capital, </a:t>
            </a:r>
            <a:r>
              <a:rPr lang="en-US" altLang="en-US" dirty="0" err="1">
                <a:cs typeface="Times New Roman" panose="02020603050405020304" pitchFamily="18" charset="0"/>
              </a:rPr>
              <a:t>etc</a:t>
            </a:r>
            <a:r>
              <a:rPr lang="en-US" altLang="en-US" dirty="0">
                <a:cs typeface="Times New Roman" panose="02020603050405020304" pitchFamily="18" charset="0"/>
              </a:rPr>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08652" name="Picture 12" descr="fig2_7_2p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738313"/>
            <a:ext cx="4800600" cy="435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5" name="Rectangle 2"/>
          <p:cNvSpPr>
            <a:spLocks noChangeArrowheads="1"/>
          </p:cNvSpPr>
          <p:nvPr/>
        </p:nvSpPr>
        <p:spPr bwMode="auto">
          <a:xfrm>
            <a:off x="0" y="0"/>
            <a:ext cx="91392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91440" anchor="b"/>
          <a:lstStyle>
            <a:lvl1pPr>
              <a:defRPr>
                <a:solidFill>
                  <a:schemeClr val="folHlink"/>
                </a:solidFill>
                <a:latin typeface="Helvetica" panose="020B0604020202020204" pitchFamily="34" charset="0"/>
              </a:defRPr>
            </a:lvl1pPr>
            <a:lvl2pPr marL="742950" indent="-285750">
              <a:defRPr>
                <a:solidFill>
                  <a:schemeClr val="folHlink"/>
                </a:solidFill>
                <a:latin typeface="Helvetica" panose="020B0604020202020204" pitchFamily="34" charset="0"/>
              </a:defRPr>
            </a:lvl2pPr>
            <a:lvl3pPr marL="1143000" indent="-228600">
              <a:defRPr>
                <a:solidFill>
                  <a:schemeClr val="folHlink"/>
                </a:solidFill>
                <a:latin typeface="Helvetica" panose="020B0604020202020204" pitchFamily="34" charset="0"/>
              </a:defRPr>
            </a:lvl3pPr>
            <a:lvl4pPr marL="1600200" indent="-228600">
              <a:defRPr>
                <a:solidFill>
                  <a:schemeClr val="folHlink"/>
                </a:solidFill>
                <a:latin typeface="Helvetica" panose="020B0604020202020204" pitchFamily="34" charset="0"/>
              </a:defRPr>
            </a:lvl4pPr>
            <a:lvl5pPr marL="2057400" indent="-228600">
              <a:defRPr>
                <a:solidFill>
                  <a:schemeClr val="folHlink"/>
                </a:solidFill>
                <a:latin typeface="Helvetica" panose="020B0604020202020204" pitchFamily="34" charset="0"/>
              </a:defRPr>
            </a:lvl5pPr>
            <a:lvl6pPr marL="2514600" indent="-228600" eaLnBrk="0" fontAlgn="base" hangingPunct="0">
              <a:spcBef>
                <a:spcPct val="0"/>
              </a:spcBef>
              <a:spcAft>
                <a:spcPct val="0"/>
              </a:spcAft>
              <a:defRPr>
                <a:solidFill>
                  <a:schemeClr val="folHlink"/>
                </a:solidFill>
                <a:latin typeface="Helvetica" panose="020B0604020202020204" pitchFamily="34" charset="0"/>
              </a:defRPr>
            </a:lvl6pPr>
            <a:lvl7pPr marL="2971800" indent="-228600" eaLnBrk="0" fontAlgn="base" hangingPunct="0">
              <a:spcBef>
                <a:spcPct val="0"/>
              </a:spcBef>
              <a:spcAft>
                <a:spcPct val="0"/>
              </a:spcAft>
              <a:defRPr>
                <a:solidFill>
                  <a:schemeClr val="folHlink"/>
                </a:solidFill>
                <a:latin typeface="Helvetica" panose="020B0604020202020204" pitchFamily="34" charset="0"/>
              </a:defRPr>
            </a:lvl7pPr>
            <a:lvl8pPr marL="3429000" indent="-228600" eaLnBrk="0" fontAlgn="base" hangingPunct="0">
              <a:spcBef>
                <a:spcPct val="0"/>
              </a:spcBef>
              <a:spcAft>
                <a:spcPct val="0"/>
              </a:spcAft>
              <a:defRPr>
                <a:solidFill>
                  <a:schemeClr val="folHlink"/>
                </a:solidFill>
                <a:latin typeface="Helvetica" panose="020B0604020202020204" pitchFamily="34" charset="0"/>
              </a:defRPr>
            </a:lvl8pPr>
            <a:lvl9pPr marL="3886200" indent="-228600" eaLnBrk="0" fontAlgn="base" hangingPunct="0">
              <a:spcBef>
                <a:spcPct val="0"/>
              </a:spcBef>
              <a:spcAft>
                <a:spcPct val="0"/>
              </a:spcAft>
              <a:defRPr>
                <a:solidFill>
                  <a:schemeClr val="folHlink"/>
                </a:solidFill>
                <a:latin typeface="Helvetica" panose="020B0604020202020204" pitchFamily="34" charset="0"/>
              </a:defRPr>
            </a:lvl9pPr>
          </a:lstStyle>
          <a:p>
            <a:pPr algn="ctr" eaLnBrk="1" hangingPunct="1"/>
            <a:r>
              <a:rPr lang="en-US" altLang="en-US" sz="3600">
                <a:solidFill>
                  <a:srgbClr val="000000"/>
                </a:solidFill>
                <a:latin typeface="Calibri" panose="020F0502020204030204" pitchFamily="34" charset="0"/>
              </a:rPr>
              <a:t>Poor countries and the vicious cycle of poverty</a:t>
            </a:r>
            <a:endParaRPr lang="en-US" altLang="en-US" sz="3600" b="1">
              <a:solidFill>
                <a:srgbClr val="000000"/>
              </a:solidFill>
              <a:latin typeface="Calibri" panose="020F0502020204030204" pitchFamily="34" charset="0"/>
            </a:endParaRPr>
          </a:p>
        </p:txBody>
      </p:sp>
      <p:sp>
        <p:nvSpPr>
          <p:cNvPr id="1008647" name="Rectangle 7"/>
          <p:cNvSpPr>
            <a:spLocks noChangeArrowheads="1"/>
          </p:cNvSpPr>
          <p:nvPr/>
        </p:nvSpPr>
        <p:spPr bwMode="auto">
          <a:xfrm>
            <a:off x="1066800" y="914400"/>
            <a:ext cx="6629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10000"/>
              </a:spcBef>
              <a:spcAft>
                <a:spcPct val="10000"/>
              </a:spcAft>
              <a:buFontTx/>
              <a:buNone/>
            </a:pPr>
            <a:r>
              <a:rPr lang="en-US" altLang="en-US" sz="2400" b="1">
                <a:solidFill>
                  <a:srgbClr val="59595C"/>
                </a:solidFill>
                <a:latin typeface="Helvetica" panose="020B0604020202020204" pitchFamily="34" charset="0"/>
              </a:rPr>
              <a:t>Sources of Growth and the Dilemma of the Poor Countries</a:t>
            </a:r>
          </a:p>
        </p:txBody>
      </p:sp>
      <p:pic>
        <p:nvPicPr>
          <p:cNvPr id="1008651" name="Picture 11" descr="fig2_7_1pp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7075" y="1752600"/>
            <a:ext cx="478472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08647">
                                            <p:txEl>
                                              <p:pRg st="0" end="0"/>
                                            </p:txEl>
                                          </p:spTgt>
                                        </p:tgtEl>
                                        <p:attrNameLst>
                                          <p:attrName>style.visibility</p:attrName>
                                        </p:attrNameLst>
                                      </p:cBhvr>
                                      <p:to>
                                        <p:strVal val="visible"/>
                                      </p:to>
                                    </p:set>
                                    <p:animEffect transition="in" filter="wipe(left)">
                                      <p:cBhvr>
                                        <p:cTn id="7" dur="500"/>
                                        <p:tgtEl>
                                          <p:spTgt spid="1008647">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008651"/>
                                        </p:tgtEl>
                                        <p:attrNameLst>
                                          <p:attrName>style.visibility</p:attrName>
                                        </p:attrNameLst>
                                      </p:cBhvr>
                                      <p:to>
                                        <p:strVal val="visible"/>
                                      </p:to>
                                    </p:set>
                                    <p:animEffect transition="in" filter="wipe(left)">
                                      <p:cBhvr>
                                        <p:cTn id="11" dur="1000"/>
                                        <p:tgtEl>
                                          <p:spTgt spid="1008651"/>
                                        </p:tgtEl>
                                      </p:cBhvr>
                                    </p:animEffect>
                                  </p:childTnLst>
                                </p:cTn>
                              </p:par>
                            </p:childTnLst>
                          </p:cTn>
                        </p:par>
                        <p:par>
                          <p:cTn id="12" fill="hold" nodeType="afterGroup">
                            <p:stCondLst>
                              <p:cond delay="1500"/>
                            </p:stCondLst>
                            <p:childTnLst>
                              <p:par>
                                <p:cTn id="13" presetID="22" presetClass="entr" presetSubtype="8" fill="hold" nodeType="afterEffect">
                                  <p:stCondLst>
                                    <p:cond delay="0"/>
                                  </p:stCondLst>
                                  <p:childTnLst>
                                    <p:set>
                                      <p:cBhvr>
                                        <p:cTn id="14" dur="1" fill="hold">
                                          <p:stCondLst>
                                            <p:cond delay="0"/>
                                          </p:stCondLst>
                                        </p:cTn>
                                        <p:tgtEl>
                                          <p:spTgt spid="1008652"/>
                                        </p:tgtEl>
                                        <p:attrNameLst>
                                          <p:attrName>style.visibility</p:attrName>
                                        </p:attrNameLst>
                                      </p:cBhvr>
                                      <p:to>
                                        <p:strVal val="visible"/>
                                      </p:to>
                                    </p:set>
                                    <p:animEffect transition="in" filter="wipe(left)">
                                      <p:cBhvr>
                                        <p:cTn id="15" dur="1000"/>
                                        <p:tgtEl>
                                          <p:spTgt spid="1008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8647" grpId="0" build="p" bldLvl="2" autoUpdateAnimBg="0" advAuto="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57200" y="0"/>
            <a:ext cx="8229600" cy="762000"/>
          </a:xfrm>
        </p:spPr>
        <p:txBody>
          <a:bodyPr/>
          <a:lstStyle/>
          <a:p>
            <a:r>
              <a:rPr lang="en-US" altLang="en-US"/>
              <a:t>Ch 3 Important Points</a:t>
            </a:r>
          </a:p>
        </p:txBody>
      </p:sp>
      <p:sp>
        <p:nvSpPr>
          <p:cNvPr id="47107" name="Content Placeholder 2"/>
          <p:cNvSpPr>
            <a:spLocks noGrp="1"/>
          </p:cNvSpPr>
          <p:nvPr>
            <p:ph idx="1"/>
          </p:nvPr>
        </p:nvSpPr>
        <p:spPr>
          <a:xfrm>
            <a:off x="228600" y="762000"/>
            <a:ext cx="8610600" cy="5364163"/>
          </a:xfrm>
        </p:spPr>
        <p:txBody>
          <a:bodyPr/>
          <a:lstStyle/>
          <a:p>
            <a:r>
              <a:rPr lang="en-US" altLang="en-US" sz="2800" dirty="0"/>
              <a:t>Households: buy stuff (mostly services) using income gained mostly from wages and salaries.</a:t>
            </a:r>
          </a:p>
          <a:p>
            <a:r>
              <a:rPr lang="en-US" altLang="en-US" sz="2800" dirty="0"/>
              <a:t>Firms: make and sell stuff and maximize profits.</a:t>
            </a:r>
          </a:p>
          <a:p>
            <a:pPr lvl="1"/>
            <a:r>
              <a:rPr lang="en-US" altLang="en-US" sz="2400" dirty="0"/>
              <a:t>Specialization – firms make it possible to make all sorts of stuff for cheaper – “economies of scale”</a:t>
            </a:r>
          </a:p>
          <a:p>
            <a:pPr lvl="1"/>
            <a:r>
              <a:rPr lang="en-US" altLang="en-US" sz="2400" dirty="0"/>
              <a:t>Different types of firms: sole proprietorship, partnership, corporation</a:t>
            </a:r>
          </a:p>
          <a:p>
            <a:r>
              <a:rPr lang="en-US" altLang="en-US" sz="2800" dirty="0"/>
              <a:t>Government: </a:t>
            </a:r>
          </a:p>
          <a:p>
            <a:pPr lvl="1"/>
            <a:r>
              <a:rPr lang="en-US" altLang="en-US" sz="2400" dirty="0"/>
              <a:t>Establish “rules of the game,” provide public services and monitor/tweak the economy.</a:t>
            </a:r>
          </a:p>
          <a:p>
            <a:pPr lvl="1"/>
            <a:r>
              <a:rPr lang="en-US" altLang="en-US" sz="2400" dirty="0"/>
              <a:t>save taxes for later</a:t>
            </a:r>
          </a:p>
          <a:p>
            <a:r>
              <a:rPr lang="en-US" altLang="en-US" sz="2800" dirty="0"/>
              <a:t>Rest of World:  International trade</a:t>
            </a:r>
          </a:p>
        </p:txBody>
      </p:sp>
    </p:spTree>
    <p:extLst>
      <p:ext uri="{BB962C8B-B14F-4D97-AF65-F5344CB8AC3E}">
        <p14:creationId xmlns:p14="http://schemas.microsoft.com/office/powerpoint/2010/main" val="972428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7922" name="Rectangle 2"/>
          <p:cNvSpPr>
            <a:spLocks noChangeArrowheads="1"/>
          </p:cNvSpPr>
          <p:nvPr/>
        </p:nvSpPr>
        <p:spPr bwMode="auto">
          <a:xfrm>
            <a:off x="0" y="0"/>
            <a:ext cx="913923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91440" anchor="b"/>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4000">
                <a:solidFill>
                  <a:srgbClr val="000000"/>
                </a:solidFill>
              </a:rPr>
              <a:t>The Economic Problem:</a:t>
            </a:r>
          </a:p>
          <a:p>
            <a:pPr algn="ctr" eaLnBrk="1" hangingPunct="1">
              <a:spcBef>
                <a:spcPct val="0"/>
              </a:spcBef>
              <a:buFontTx/>
              <a:buNone/>
            </a:pPr>
            <a:r>
              <a:rPr lang="en-US" altLang="en-US" sz="4000">
                <a:solidFill>
                  <a:srgbClr val="000000"/>
                </a:solidFill>
              </a:rPr>
              <a:t>Scarcity and Choice</a:t>
            </a:r>
          </a:p>
        </p:txBody>
      </p:sp>
      <p:sp>
        <p:nvSpPr>
          <p:cNvPr id="977928" name="Rectangle 8"/>
          <p:cNvSpPr>
            <a:spLocks noChangeArrowheads="1"/>
          </p:cNvSpPr>
          <p:nvPr/>
        </p:nvSpPr>
        <p:spPr bwMode="auto">
          <a:xfrm>
            <a:off x="533400" y="1524000"/>
            <a:ext cx="8153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dirty="0">
                <a:solidFill>
                  <a:srgbClr val="000000"/>
                </a:solidFill>
                <a:cs typeface="Times New Roman" panose="02020603050405020304" pitchFamily="18" charset="0"/>
              </a:rPr>
              <a:t>Let’s continue thinking about economics from a </a:t>
            </a:r>
            <a:r>
              <a:rPr lang="en-US" altLang="en-US" sz="2800" b="1" dirty="0">
                <a:solidFill>
                  <a:srgbClr val="000000"/>
                </a:solidFill>
                <a:cs typeface="Times New Roman" panose="02020603050405020304" pitchFamily="18" charset="0"/>
              </a:rPr>
              <a:t>societal</a:t>
            </a:r>
            <a:r>
              <a:rPr lang="en-US" altLang="en-US" sz="2800" dirty="0">
                <a:solidFill>
                  <a:srgbClr val="000000"/>
                </a:solidFill>
                <a:cs typeface="Times New Roman" panose="02020603050405020304" pitchFamily="18" charset="0"/>
              </a:rPr>
              <a:t> standpoint:</a:t>
            </a:r>
          </a:p>
          <a:p>
            <a:pPr eaLnBrk="1" hangingPunct="1">
              <a:spcBef>
                <a:spcPct val="0"/>
              </a:spcBef>
              <a:buFontTx/>
              <a:buNone/>
            </a:pPr>
            <a:endParaRPr lang="en-US" altLang="en-US" sz="2800" dirty="0">
              <a:solidFill>
                <a:srgbClr val="000000"/>
              </a:solidFill>
              <a:cs typeface="Times New Roman" panose="02020603050405020304" pitchFamily="18" charset="0"/>
            </a:endParaRPr>
          </a:p>
          <a:p>
            <a:pPr eaLnBrk="1" hangingPunct="1">
              <a:spcBef>
                <a:spcPct val="0"/>
              </a:spcBef>
              <a:buFontTx/>
              <a:buNone/>
            </a:pPr>
            <a:r>
              <a:rPr lang="en-US" altLang="en-US" sz="2800" dirty="0">
                <a:solidFill>
                  <a:srgbClr val="000000"/>
                </a:solidFill>
                <a:cs typeface="Times New Roman" panose="02020603050405020304" pitchFamily="18" charset="0"/>
              </a:rPr>
              <a:t>Three basic questions must be answered by every economic system or society:</a:t>
            </a:r>
          </a:p>
          <a:p>
            <a:pPr lvl="1" eaLnBrk="1" hangingPunct="1">
              <a:spcAft>
                <a:spcPct val="20000"/>
              </a:spcAft>
              <a:buSzPct val="90000"/>
              <a:buFontTx/>
              <a:buChar char="•"/>
            </a:pPr>
            <a:r>
              <a:rPr lang="en-US" altLang="en-US" dirty="0">
                <a:solidFill>
                  <a:srgbClr val="000000"/>
                </a:solidFill>
                <a:cs typeface="Times New Roman" panose="02020603050405020304" pitchFamily="18" charset="0"/>
              </a:rPr>
              <a:t>What gets produced?</a:t>
            </a:r>
          </a:p>
          <a:p>
            <a:pPr lvl="1" eaLnBrk="1" hangingPunct="1">
              <a:spcAft>
                <a:spcPct val="20000"/>
              </a:spcAft>
              <a:buSzPct val="90000"/>
              <a:buFontTx/>
              <a:buChar char="•"/>
            </a:pPr>
            <a:r>
              <a:rPr lang="en-US" altLang="en-US" dirty="0">
                <a:solidFill>
                  <a:srgbClr val="000000"/>
                </a:solidFill>
                <a:cs typeface="Times New Roman" panose="02020603050405020304" pitchFamily="18" charset="0"/>
              </a:rPr>
              <a:t>How is it produced?</a:t>
            </a:r>
          </a:p>
          <a:p>
            <a:pPr lvl="1" eaLnBrk="1" hangingPunct="1">
              <a:spcAft>
                <a:spcPct val="20000"/>
              </a:spcAft>
              <a:buSzPct val="90000"/>
              <a:buFontTx/>
              <a:buChar char="•"/>
            </a:pPr>
            <a:r>
              <a:rPr lang="en-US" altLang="en-US" dirty="0">
                <a:solidFill>
                  <a:srgbClr val="000000"/>
                </a:solidFill>
                <a:cs typeface="Times New Roman" panose="02020603050405020304" pitchFamily="18" charset="0"/>
              </a:rPr>
              <a:t>Who gets what is produced?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77922"/>
                                        </p:tgtEl>
                                        <p:attrNameLst>
                                          <p:attrName>style.visibility</p:attrName>
                                        </p:attrNameLst>
                                      </p:cBhvr>
                                      <p:to>
                                        <p:strVal val="visible"/>
                                      </p:to>
                                    </p:set>
                                    <p:animEffect transition="in" filter="wipe(left)">
                                      <p:cBhvr>
                                        <p:cTn id="7" dur="500"/>
                                        <p:tgtEl>
                                          <p:spTgt spid="97792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77928">
                                            <p:txEl>
                                              <p:pRg st="0" end="0"/>
                                            </p:txEl>
                                          </p:spTgt>
                                        </p:tgtEl>
                                        <p:attrNameLst>
                                          <p:attrName>style.visibility</p:attrName>
                                        </p:attrNameLst>
                                      </p:cBhvr>
                                      <p:to>
                                        <p:strVal val="visible"/>
                                      </p:to>
                                    </p:set>
                                    <p:animEffect transition="in" filter="wipe(left)">
                                      <p:cBhvr>
                                        <p:cTn id="11" dur="500"/>
                                        <p:tgtEl>
                                          <p:spTgt spid="977928">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77928">
                                            <p:txEl>
                                              <p:pRg st="2" end="2"/>
                                            </p:txEl>
                                          </p:spTgt>
                                        </p:tgtEl>
                                        <p:attrNameLst>
                                          <p:attrName>style.visibility</p:attrName>
                                        </p:attrNameLst>
                                      </p:cBhvr>
                                      <p:to>
                                        <p:strVal val="visible"/>
                                      </p:to>
                                    </p:set>
                                    <p:animEffect transition="in" filter="wipe(left)">
                                      <p:cBhvr>
                                        <p:cTn id="16" dur="500"/>
                                        <p:tgtEl>
                                          <p:spTgt spid="977928">
                                            <p:txEl>
                                              <p:pRg st="2" end="2"/>
                                            </p:txEl>
                                          </p:spTgt>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977928">
                                            <p:txEl>
                                              <p:pRg st="3" end="3"/>
                                            </p:txEl>
                                          </p:spTgt>
                                        </p:tgtEl>
                                        <p:attrNameLst>
                                          <p:attrName>style.visibility</p:attrName>
                                        </p:attrNameLst>
                                      </p:cBhvr>
                                      <p:to>
                                        <p:strVal val="visible"/>
                                      </p:to>
                                    </p:set>
                                    <p:animEffect transition="in" filter="wipe(left)">
                                      <p:cBhvr>
                                        <p:cTn id="20" dur="500"/>
                                        <p:tgtEl>
                                          <p:spTgt spid="977928">
                                            <p:txEl>
                                              <p:pRg st="3" end="3"/>
                                            </p:txEl>
                                          </p:spTgt>
                                        </p:tgtEl>
                                      </p:cBhvr>
                                    </p:animEffect>
                                  </p:childTnLst>
                                </p:cTn>
                              </p:par>
                            </p:childTnLst>
                          </p:cTn>
                        </p:par>
                        <p:par>
                          <p:cTn id="21" fill="hold" nodeType="afterGroup">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977928">
                                            <p:txEl>
                                              <p:pRg st="4" end="4"/>
                                            </p:txEl>
                                          </p:spTgt>
                                        </p:tgtEl>
                                        <p:attrNameLst>
                                          <p:attrName>style.visibility</p:attrName>
                                        </p:attrNameLst>
                                      </p:cBhvr>
                                      <p:to>
                                        <p:strVal val="visible"/>
                                      </p:to>
                                    </p:set>
                                    <p:animEffect transition="in" filter="wipe(left)">
                                      <p:cBhvr>
                                        <p:cTn id="24" dur="500"/>
                                        <p:tgtEl>
                                          <p:spTgt spid="977928">
                                            <p:txEl>
                                              <p:pRg st="4" end="4"/>
                                            </p:txEl>
                                          </p:spTgt>
                                        </p:tgtEl>
                                      </p:cBhvr>
                                    </p:animEffect>
                                  </p:childTnLst>
                                </p:cTn>
                              </p:par>
                            </p:childTnLst>
                          </p:cTn>
                        </p:par>
                        <p:par>
                          <p:cTn id="25" fill="hold" nodeType="afterGroup">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977928">
                                            <p:txEl>
                                              <p:pRg st="5" end="5"/>
                                            </p:txEl>
                                          </p:spTgt>
                                        </p:tgtEl>
                                        <p:attrNameLst>
                                          <p:attrName>style.visibility</p:attrName>
                                        </p:attrNameLst>
                                      </p:cBhvr>
                                      <p:to>
                                        <p:strVal val="visible"/>
                                      </p:to>
                                    </p:set>
                                    <p:animEffect transition="in" filter="wipe(left)">
                                      <p:cBhvr>
                                        <p:cTn id="28" dur="500"/>
                                        <p:tgtEl>
                                          <p:spTgt spid="97792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7922" grpId="0"/>
      <p:bldP spid="977928"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7995" name="Rectangle 11"/>
          <p:cNvSpPr>
            <a:spLocks noGrp="1" noChangeArrowheads="1"/>
          </p:cNvSpPr>
          <p:nvPr>
            <p:ph idx="1"/>
          </p:nvPr>
        </p:nvSpPr>
        <p:spPr>
          <a:xfrm>
            <a:off x="381000" y="4038600"/>
            <a:ext cx="8534400" cy="1371600"/>
          </a:xfrm>
        </p:spPr>
        <p:txBody>
          <a:bodyPr/>
          <a:lstStyle/>
          <a:p>
            <a:pPr marL="0" indent="0" eaLnBrk="1" hangingPunct="1">
              <a:spcBef>
                <a:spcPct val="0"/>
              </a:spcBef>
              <a:buFontTx/>
              <a:buNone/>
            </a:pPr>
            <a:r>
              <a:rPr lang="en-US" altLang="en-US" sz="2800" b="1" dirty="0">
                <a:solidFill>
                  <a:srgbClr val="006668"/>
                </a:solidFill>
              </a:rPr>
              <a:t>factors of production </a:t>
            </a:r>
            <a:r>
              <a:rPr lang="en-US" altLang="en-US" sz="2800" dirty="0">
                <a:solidFill>
                  <a:srgbClr val="000000"/>
                </a:solidFill>
              </a:rPr>
              <a:t>The inputs into the process of production. AKA resources or inputs.</a:t>
            </a:r>
            <a:endParaRPr lang="en-US" altLang="en-US" sz="2800" dirty="0"/>
          </a:p>
        </p:txBody>
      </p:sp>
      <p:sp>
        <p:nvSpPr>
          <p:cNvPr id="35843" name="Rectangle 4"/>
          <p:cNvSpPr>
            <a:spLocks noChangeArrowheads="1"/>
          </p:cNvSpPr>
          <p:nvPr/>
        </p:nvSpPr>
        <p:spPr bwMode="auto">
          <a:xfrm>
            <a:off x="0" y="0"/>
            <a:ext cx="91392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91440" anchor="b"/>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3600">
                <a:solidFill>
                  <a:srgbClr val="000000"/>
                </a:solidFill>
              </a:rPr>
              <a:t>The Economic Problem:  Scarcity and Choice</a:t>
            </a:r>
          </a:p>
        </p:txBody>
      </p:sp>
      <p:sp>
        <p:nvSpPr>
          <p:cNvPr id="937996" name="Rectangle 12"/>
          <p:cNvSpPr>
            <a:spLocks noChangeArrowheads="1"/>
          </p:cNvSpPr>
          <p:nvPr/>
        </p:nvSpPr>
        <p:spPr bwMode="auto">
          <a:xfrm>
            <a:off x="381000" y="5178441"/>
            <a:ext cx="8382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None/>
            </a:pPr>
            <a:r>
              <a:rPr lang="en-US" altLang="en-US" sz="2800" b="1" dirty="0">
                <a:solidFill>
                  <a:srgbClr val="006668"/>
                </a:solidFill>
              </a:rPr>
              <a:t>capital</a:t>
            </a:r>
            <a:r>
              <a:rPr lang="en-US" altLang="en-US" sz="2800" b="1" dirty="0"/>
              <a:t>  </a:t>
            </a:r>
            <a:r>
              <a:rPr lang="en-US" altLang="en-US" sz="2800" dirty="0"/>
              <a:t>Things that are themselves produced and that are then used in the production of other goods and services.</a:t>
            </a:r>
          </a:p>
          <a:p>
            <a:pPr eaLnBrk="1" hangingPunct="1">
              <a:spcBef>
                <a:spcPct val="0"/>
              </a:spcBef>
              <a:buFontTx/>
              <a:buNone/>
            </a:pPr>
            <a:endParaRPr lang="en-US" altLang="en-US" sz="2800" dirty="0">
              <a:solidFill>
                <a:srgbClr val="000000"/>
              </a:solidFill>
            </a:endParaRPr>
          </a:p>
        </p:txBody>
      </p:sp>
      <p:sp>
        <p:nvSpPr>
          <p:cNvPr id="35845" name="TextBox 6"/>
          <p:cNvSpPr txBox="1">
            <a:spLocks noChangeArrowheads="1"/>
          </p:cNvSpPr>
          <p:nvPr/>
        </p:nvSpPr>
        <p:spPr bwMode="auto">
          <a:xfrm>
            <a:off x="304800" y="1143000"/>
            <a:ext cx="80772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800" dirty="0">
                <a:solidFill>
                  <a:srgbClr val="000000"/>
                </a:solidFill>
              </a:rPr>
              <a:t>Before we try to answer these questions, let’s recall a few terms from last time:</a:t>
            </a:r>
          </a:p>
        </p:txBody>
      </p:sp>
      <p:sp>
        <p:nvSpPr>
          <p:cNvPr id="8" name="Rectangle 3"/>
          <p:cNvSpPr txBox="1">
            <a:spLocks noChangeArrowheads="1"/>
          </p:cNvSpPr>
          <p:nvPr/>
        </p:nvSpPr>
        <p:spPr bwMode="auto">
          <a:xfrm>
            <a:off x="381000" y="2895600"/>
            <a:ext cx="8382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b="1" dirty="0">
                <a:solidFill>
                  <a:srgbClr val="006668"/>
                </a:solidFill>
              </a:rPr>
              <a:t>production</a:t>
            </a:r>
            <a:r>
              <a:rPr lang="en-US" altLang="en-US" sz="2800" dirty="0">
                <a:solidFill>
                  <a:srgbClr val="006668"/>
                </a:solidFill>
              </a:rPr>
              <a:t>  </a:t>
            </a:r>
            <a:r>
              <a:rPr lang="en-US" altLang="en-US" sz="2800" dirty="0">
                <a:solidFill>
                  <a:srgbClr val="000000"/>
                </a:solidFill>
              </a:rPr>
              <a:t>The process that transforms scarce resources into useful goods and services.</a:t>
            </a:r>
          </a:p>
        </p:txBody>
      </p:sp>
      <p:sp>
        <p:nvSpPr>
          <p:cNvPr id="9" name="Rectangle 5"/>
          <p:cNvSpPr>
            <a:spLocks noChangeArrowheads="1"/>
          </p:cNvSpPr>
          <p:nvPr/>
        </p:nvSpPr>
        <p:spPr bwMode="auto">
          <a:xfrm>
            <a:off x="381000" y="2195349"/>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b="1" dirty="0">
                <a:solidFill>
                  <a:srgbClr val="006668"/>
                </a:solidFill>
              </a:rPr>
              <a:t>outputs</a:t>
            </a:r>
            <a:r>
              <a:rPr lang="en-US" altLang="en-US" sz="2800" dirty="0">
                <a:solidFill>
                  <a:srgbClr val="000000"/>
                </a:solidFill>
              </a:rPr>
              <a:t>  Usable products (goods and services).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wipe(left)">
                                      <p:cBhvr>
                                        <p:cTn id="11" dur="500"/>
                                        <p:tgtEl>
                                          <p:spTgt spid="8">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37995">
                                            <p:txEl>
                                              <p:pRg st="0" end="0"/>
                                            </p:txEl>
                                          </p:spTgt>
                                        </p:tgtEl>
                                        <p:attrNameLst>
                                          <p:attrName>style.visibility</p:attrName>
                                        </p:attrNameLst>
                                      </p:cBhvr>
                                      <p:to>
                                        <p:strVal val="visible"/>
                                      </p:to>
                                    </p:set>
                                    <p:animEffect transition="in" filter="wipe(left)">
                                      <p:cBhvr>
                                        <p:cTn id="15" dur="500"/>
                                        <p:tgtEl>
                                          <p:spTgt spid="937995">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37996"/>
                                        </p:tgtEl>
                                        <p:attrNameLst>
                                          <p:attrName>style.visibility</p:attrName>
                                        </p:attrNameLst>
                                      </p:cBhvr>
                                      <p:to>
                                        <p:strVal val="visible"/>
                                      </p:to>
                                    </p:set>
                                    <p:animEffect transition="in" filter="wipe(left)">
                                      <p:cBhvr>
                                        <p:cTn id="19" dur="500"/>
                                        <p:tgtEl>
                                          <p:spTgt spid="937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7995" grpId="0" build="p" bldLvl="2" autoUpdateAnimBg="0" advAuto="0"/>
      <p:bldP spid="937996" grpId="0"/>
      <p:bldP spid="8" grpId="0" build="p" bldLvl="2" autoUpdateAnimBg="0" advAuto="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757238" y="0"/>
            <a:ext cx="8382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91440" anchor="b"/>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3600">
                <a:solidFill>
                  <a:srgbClr val="000000"/>
                </a:solidFill>
              </a:rPr>
              <a:t>Scarcity, Choice, and Opportunity Cost</a:t>
            </a:r>
          </a:p>
        </p:txBody>
      </p:sp>
      <p:sp>
        <p:nvSpPr>
          <p:cNvPr id="990212" name="Rectangle 4"/>
          <p:cNvSpPr>
            <a:spLocks noChangeArrowheads="1"/>
          </p:cNvSpPr>
          <p:nvPr/>
        </p:nvSpPr>
        <p:spPr bwMode="auto">
          <a:xfrm>
            <a:off x="990600" y="2133600"/>
            <a:ext cx="68580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dirty="0">
                <a:solidFill>
                  <a:srgbClr val="000000"/>
                </a:solidFill>
              </a:rPr>
              <a:t>To answer our 3 questions, we need to know </a:t>
            </a:r>
            <a:r>
              <a:rPr lang="en-US" altLang="en-US" sz="2800" b="1" dirty="0">
                <a:solidFill>
                  <a:srgbClr val="000000"/>
                </a:solidFill>
              </a:rPr>
              <a:t>what</a:t>
            </a:r>
            <a:r>
              <a:rPr lang="en-US" altLang="en-US" sz="2800" dirty="0">
                <a:solidFill>
                  <a:srgbClr val="000000"/>
                </a:solidFill>
              </a:rPr>
              <a:t> our choices are.  What can our society make?  What are the possibilities for production?</a:t>
            </a:r>
          </a:p>
          <a:p>
            <a:pPr eaLnBrk="1" hangingPunct="1">
              <a:spcBef>
                <a:spcPct val="0"/>
              </a:spcBef>
              <a:buFontTx/>
              <a:buNone/>
            </a:pPr>
            <a:endParaRPr lang="en-US" altLang="en-US" sz="2800" b="1" dirty="0">
              <a:solidFill>
                <a:srgbClr val="006668"/>
              </a:solidFill>
            </a:endParaRPr>
          </a:p>
          <a:p>
            <a:pPr eaLnBrk="1" hangingPunct="1">
              <a:spcBef>
                <a:spcPct val="0"/>
              </a:spcBef>
              <a:buFontTx/>
              <a:buNone/>
            </a:pPr>
            <a:r>
              <a:rPr lang="en-US" altLang="en-US" sz="2800" b="1" dirty="0">
                <a:solidFill>
                  <a:srgbClr val="006668"/>
                </a:solidFill>
              </a:rPr>
              <a:t>production possibility frontier (PPF)</a:t>
            </a:r>
            <a:r>
              <a:rPr lang="en-US" altLang="en-US" sz="2800" dirty="0">
                <a:solidFill>
                  <a:srgbClr val="000000"/>
                </a:solidFill>
              </a:rPr>
              <a:t>  A graph that shows all the combinations of goods and services that can be produced if all of society’s resources are used efficiently.</a:t>
            </a:r>
          </a:p>
        </p:txBody>
      </p:sp>
      <p:sp>
        <p:nvSpPr>
          <p:cNvPr id="990215" name="Rectangle 7"/>
          <p:cNvSpPr>
            <a:spLocks noChangeArrowheads="1"/>
          </p:cNvSpPr>
          <p:nvPr/>
        </p:nvSpPr>
        <p:spPr bwMode="auto">
          <a:xfrm>
            <a:off x="685800" y="1066800"/>
            <a:ext cx="6858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10000"/>
              </a:spcBef>
              <a:spcAft>
                <a:spcPct val="10000"/>
              </a:spcAft>
              <a:buFontTx/>
              <a:buNone/>
            </a:pPr>
            <a:r>
              <a:rPr lang="en-US" altLang="en-US" sz="2800" b="1">
                <a:solidFill>
                  <a:srgbClr val="1469B2"/>
                </a:solidFill>
              </a:rPr>
              <a:t>THE PRODUCTION POSSIBILITY FRONTIER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90215">
                                            <p:txEl>
                                              <p:pRg st="0" end="0"/>
                                            </p:txEl>
                                          </p:spTgt>
                                        </p:tgtEl>
                                        <p:attrNameLst>
                                          <p:attrName>style.visibility</p:attrName>
                                        </p:attrNameLst>
                                      </p:cBhvr>
                                      <p:to>
                                        <p:strVal val="visible"/>
                                      </p:to>
                                    </p:set>
                                    <p:animEffect transition="in" filter="wipe(left)">
                                      <p:cBhvr>
                                        <p:cTn id="7" dur="500"/>
                                        <p:tgtEl>
                                          <p:spTgt spid="990215">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90212"/>
                                        </p:tgtEl>
                                        <p:attrNameLst>
                                          <p:attrName>style.visibility</p:attrName>
                                        </p:attrNameLst>
                                      </p:cBhvr>
                                      <p:to>
                                        <p:strVal val="visible"/>
                                      </p:to>
                                    </p:set>
                                    <p:animEffect transition="in" filter="wipe(left)">
                                      <p:cBhvr>
                                        <p:cTn id="11" dur="500"/>
                                        <p:tgtEl>
                                          <p:spTgt spid="990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0212" grpId="0"/>
      <p:bldP spid="990215" grpId="0" build="p" bldLvl="2" autoUpdateAnimBg="0" advAuto="0">
        <p:tmplLst>
          <p:tmpl lvl="1">
            <p:tnLst>
              <p:par>
                <p:cTn presetID="22" presetClass="entr" presetSubtype="8" fill="hold" nodeType="afterEffect">
                  <p:stCondLst>
                    <p:cond delay="0"/>
                  </p:stCondLst>
                  <p:childTnLst>
                    <p:set>
                      <p:cBhvr>
                        <p:cTn dur="1" fill="hold">
                          <p:stCondLst>
                            <p:cond delay="0"/>
                          </p:stCondLst>
                        </p:cTn>
                        <p:tgtEl>
                          <p:spTgt spid="990215"/>
                        </p:tgtEl>
                        <p:attrNameLst>
                          <p:attrName>style.visibility</p:attrName>
                        </p:attrNameLst>
                      </p:cBhvr>
                      <p:to>
                        <p:strVal val="visible"/>
                      </p:to>
                    </p:set>
                    <p:animEffect transition="in" filter="wipe(left)">
                      <p:cBhvr>
                        <p:cTn dur="500"/>
                        <p:tgtEl>
                          <p:spTgt spid="990215"/>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990215"/>
                        </p:tgtEl>
                        <p:attrNameLst>
                          <p:attrName>style.visibility</p:attrName>
                        </p:attrNameLst>
                      </p:cBhvr>
                      <p:to>
                        <p:strVal val="visible"/>
                      </p:to>
                    </p:set>
                    <p:animEffect transition="in" filter="wipe(left)">
                      <p:cBhvr>
                        <p:cTn dur="500"/>
                        <p:tgtEl>
                          <p:spTgt spid="990215"/>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990215"/>
                        </p:tgtEl>
                        <p:attrNameLst>
                          <p:attrName>style.visibility</p:attrName>
                        </p:attrNameLst>
                      </p:cBhvr>
                      <p:to>
                        <p:strVal val="visible"/>
                      </p:to>
                    </p:set>
                    <p:animEffect transition="in" filter="wipe(left)">
                      <p:cBhvr>
                        <p:cTn dur="500"/>
                        <p:tgtEl>
                          <p:spTgt spid="990215"/>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990215"/>
                        </p:tgtEl>
                        <p:attrNameLst>
                          <p:attrName>style.visibility</p:attrName>
                        </p:attrNameLst>
                      </p:cBhvr>
                      <p:to>
                        <p:strVal val="visible"/>
                      </p:to>
                    </p:set>
                    <p:animEffect transition="in" filter="wipe(left)">
                      <p:cBhvr>
                        <p:cTn dur="500"/>
                        <p:tgtEl>
                          <p:spTgt spid="990215"/>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990215"/>
                        </p:tgtEl>
                        <p:attrNameLst>
                          <p:attrName>style.visibility</p:attrName>
                        </p:attrNameLst>
                      </p:cBhvr>
                      <p:to>
                        <p:strVal val="visible"/>
                      </p:to>
                    </p:set>
                    <p:animEffect transition="in" filter="wipe(left)">
                      <p:cBhvr>
                        <p:cTn dur="500"/>
                        <p:tgtEl>
                          <p:spTgt spid="990215"/>
                        </p:tgtEl>
                      </p:cBhvr>
                    </p:animEffect>
                  </p:childTnLst>
                </p:cTn>
              </p:par>
            </p:tnLst>
          </p:tmpl>
        </p:tmplLst>
      </p:b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5"/>
          <p:cNvSpPr>
            <a:spLocks noGrp="1"/>
          </p:cNvSpPr>
          <p:nvPr>
            <p:ph type="title"/>
          </p:nvPr>
        </p:nvSpPr>
        <p:spPr>
          <a:xfrm>
            <a:off x="457200" y="0"/>
            <a:ext cx="8229600" cy="1143000"/>
          </a:xfrm>
        </p:spPr>
        <p:txBody>
          <a:bodyPr/>
          <a:lstStyle/>
          <a:p>
            <a:r>
              <a:rPr lang="en-US" altLang="en-US"/>
              <a:t>PPF</a:t>
            </a:r>
          </a:p>
        </p:txBody>
      </p:sp>
      <p:sp>
        <p:nvSpPr>
          <p:cNvPr id="39939" name="Content Placeholder 6"/>
          <p:cNvSpPr>
            <a:spLocks noGrp="1"/>
          </p:cNvSpPr>
          <p:nvPr>
            <p:ph idx="1"/>
          </p:nvPr>
        </p:nvSpPr>
        <p:spPr>
          <a:xfrm>
            <a:off x="304800" y="1066800"/>
            <a:ext cx="8686800" cy="5059363"/>
          </a:xfrm>
        </p:spPr>
        <p:txBody>
          <a:bodyPr/>
          <a:lstStyle/>
          <a:p>
            <a:r>
              <a:rPr lang="en-US" altLang="en-US" sz="2800" dirty="0"/>
              <a:t>The PPF is the next of our VERY simplified “models” (remember the circular flow model).  </a:t>
            </a:r>
          </a:p>
          <a:p>
            <a:r>
              <a:rPr lang="en-US" altLang="en-US" sz="2800" dirty="0"/>
              <a:t>To be able to draw a PPF, we need to assume that our society makes only two goods (or two “types” of goods).  </a:t>
            </a:r>
          </a:p>
          <a:p>
            <a:r>
              <a:rPr lang="en-US" altLang="en-US" sz="2800" dirty="0"/>
              <a:t>Often these are referred to as “capital goods” and “consumer goods”</a:t>
            </a:r>
          </a:p>
          <a:p>
            <a:pPr lvl="1"/>
            <a:r>
              <a:rPr lang="en-US" altLang="en-US" sz="2400" dirty="0"/>
              <a:t>Capital goods are goods that can be used to make other goods.</a:t>
            </a:r>
          </a:p>
          <a:p>
            <a:pPr lvl="1"/>
            <a:r>
              <a:rPr lang="en-US" altLang="en-US" sz="2400" dirty="0"/>
              <a:t>Consumer goods are consumed by the people in our society (aka outputs).</a:t>
            </a:r>
          </a:p>
          <a:p>
            <a:r>
              <a:rPr lang="en-US" altLang="en-US" sz="2800" dirty="0"/>
              <a:t>A PPF then shows the limits of production and the trade-off between these two goods.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ChangeArrowheads="1"/>
          </p:cNvSpPr>
          <p:nvPr/>
        </p:nvSpPr>
        <p:spPr bwMode="auto">
          <a:xfrm>
            <a:off x="0" y="0"/>
            <a:ext cx="91392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91440" anchor="b"/>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a:solidFill>
                  <a:srgbClr val="000000"/>
                </a:solidFill>
                <a:latin typeface="Helvetica" panose="020B0604020202020204" pitchFamily="34" charset="0"/>
              </a:rPr>
              <a:t>A Production Possibilities Frontier (PPF)</a:t>
            </a:r>
          </a:p>
        </p:txBody>
      </p:sp>
      <p:pic>
        <p:nvPicPr>
          <p:cNvPr id="997394" name="Picture 18" descr="fig2_3_1p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2163" y="1047750"/>
            <a:ext cx="5019675"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7395" name="Picture 19" descr="fig2_3_2pp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2163" y="1047750"/>
            <a:ext cx="5019675"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TextBox 4"/>
          <p:cNvSpPr txBox="1">
            <a:spLocks noChangeArrowheads="1"/>
          </p:cNvSpPr>
          <p:nvPr/>
        </p:nvSpPr>
        <p:spPr bwMode="auto">
          <a:xfrm>
            <a:off x="5791200" y="2971800"/>
            <a:ext cx="3508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rgbClr val="800080"/>
                </a:solidFill>
                <a:latin typeface="Helvetica" panose="020B0604020202020204" pitchFamily="34" charset="0"/>
              </a:rPr>
              <a: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997394"/>
                                        </p:tgtEl>
                                        <p:attrNameLst>
                                          <p:attrName>style.visibility</p:attrName>
                                        </p:attrNameLst>
                                      </p:cBhvr>
                                      <p:to>
                                        <p:strVal val="visible"/>
                                      </p:to>
                                    </p:set>
                                    <p:animEffect transition="in" filter="wipe(left)">
                                      <p:cBhvr>
                                        <p:cTn id="7" dur="1000"/>
                                        <p:tgtEl>
                                          <p:spTgt spid="997394"/>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997395"/>
                                        </p:tgtEl>
                                        <p:attrNameLst>
                                          <p:attrName>style.visibility</p:attrName>
                                        </p:attrNameLst>
                                      </p:cBhvr>
                                      <p:to>
                                        <p:strVal val="visible"/>
                                      </p:to>
                                    </p:set>
                                    <p:animEffect transition="in" filter="wipe(left)">
                                      <p:cBhvr>
                                        <p:cTn id="11" dur="1000"/>
                                        <p:tgtEl>
                                          <p:spTgt spid="997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137235</TotalTime>
  <Words>1658</Words>
  <Application>Microsoft Office PowerPoint</Application>
  <PresentationFormat>On-screen Show (4:3)</PresentationFormat>
  <Paragraphs>251</Paragraphs>
  <Slides>41</Slides>
  <Notes>15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41</vt:i4>
      </vt:variant>
    </vt:vector>
  </HeadingPairs>
  <TitlesOfParts>
    <vt:vector size="49" baseType="lpstr">
      <vt:lpstr>맑은 고딕</vt:lpstr>
      <vt:lpstr>Arial</vt:lpstr>
      <vt:lpstr>Berlin Sans FB</vt:lpstr>
      <vt:lpstr>Calibri</vt:lpstr>
      <vt:lpstr>Helvetica</vt:lpstr>
      <vt:lpstr>Times New Roman</vt:lpstr>
      <vt:lpstr>Office Theme</vt:lpstr>
      <vt:lpstr>1_Office Theme</vt:lpstr>
      <vt:lpstr>Today</vt:lpstr>
      <vt:lpstr>WARM UP</vt:lpstr>
      <vt:lpstr>WARM UP</vt:lpstr>
      <vt:lpstr>Scarcity and Choice</vt:lpstr>
      <vt:lpstr>PowerPoint Presentation</vt:lpstr>
      <vt:lpstr>PowerPoint Presentation</vt:lpstr>
      <vt:lpstr>PowerPoint Presentation</vt:lpstr>
      <vt:lpstr>PPF</vt:lpstr>
      <vt:lpstr>PowerPoint Presentation</vt:lpstr>
      <vt:lpstr>PowerPoint Presentation</vt:lpstr>
      <vt:lpstr>PowerPoint Presentation</vt:lpstr>
      <vt:lpstr>PowerPoint Presentation</vt:lpstr>
      <vt:lpstr>PowerPoint Presentation</vt:lpstr>
      <vt:lpstr>PPF Example</vt:lpstr>
      <vt:lpstr>PPF Example </vt:lpstr>
      <vt:lpstr>Increasing opportunity cost</vt:lpstr>
      <vt:lpstr>Increasing opportunity cost</vt:lpstr>
      <vt:lpstr>Increasing opportunity cost</vt:lpstr>
      <vt:lpstr>Increasing opportunity cost</vt:lpstr>
      <vt:lpstr>Increasing opportunity cost</vt:lpstr>
      <vt:lpstr>Increasing opportunity cost</vt:lpstr>
      <vt:lpstr>Increasing opportunity cost</vt:lpstr>
      <vt:lpstr>Increasing opportunity cost</vt:lpstr>
      <vt:lpstr>Increasing opportunity cost</vt:lpstr>
      <vt:lpstr>Increasing opportunity cost</vt:lpstr>
      <vt:lpstr>PowerPoint Presentation</vt:lpstr>
      <vt:lpstr>Increasing opportunity cost</vt:lpstr>
      <vt:lpstr>Increasing opportunity cost</vt:lpstr>
      <vt:lpstr>Increasing opportunity cost</vt:lpstr>
      <vt:lpstr>PowerPoint Presentation</vt:lpstr>
      <vt:lpstr>PowerPoint Presentation</vt:lpstr>
      <vt:lpstr>PowerPoint Presentation</vt:lpstr>
      <vt:lpstr>PowerPoint Presentation</vt:lpstr>
      <vt:lpstr>PowerPoint Presentation</vt:lpstr>
      <vt:lpstr>Shifting the PPF</vt:lpstr>
      <vt:lpstr>PowerPoint Presentation</vt:lpstr>
      <vt:lpstr>PowerPoint Presentation</vt:lpstr>
      <vt:lpstr>Consuming today vs. consuming tomorrow</vt:lpstr>
      <vt:lpstr>Poor countries and the vicious cycle of poverty</vt:lpstr>
      <vt:lpstr>PowerPoint Presentation</vt:lpstr>
      <vt:lpstr>Ch 3 Important Points</vt:lpstr>
    </vt:vector>
  </TitlesOfParts>
  <Manager>David Alexander</Manager>
  <Company>Prentice Hall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Economics, Case and Fair,8e</dc:title>
  <dc:creator>Fernando and Yvonn Quijano</dc:creator>
  <cp:lastModifiedBy>송 창근</cp:lastModifiedBy>
  <cp:revision>758</cp:revision>
  <dcterms:created xsi:type="dcterms:W3CDTF">2001-01-09T19:01:00Z</dcterms:created>
  <dcterms:modified xsi:type="dcterms:W3CDTF">2021-10-08T21:17:17Z</dcterms:modified>
</cp:coreProperties>
</file>