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69" r:id="rId2"/>
    <p:sldId id="299" r:id="rId3"/>
    <p:sldId id="300" r:id="rId4"/>
    <p:sldId id="301" r:id="rId5"/>
    <p:sldId id="310" r:id="rId6"/>
    <p:sldId id="311" r:id="rId7"/>
    <p:sldId id="302" r:id="rId8"/>
    <p:sldId id="303" r:id="rId9"/>
    <p:sldId id="306" r:id="rId10"/>
    <p:sldId id="307" r:id="rId11"/>
    <p:sldId id="308" r:id="rId12"/>
    <p:sldId id="305" r:id="rId13"/>
    <p:sldId id="295" r:id="rId14"/>
    <p:sldId id="284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y Li (ManpowerGroup Taiwan)" userId="3737a44d-c59d-4ea7-88e4-a7abf564a6ab" providerId="ADAL" clId="{072FF2F6-BE78-4D7F-82C0-CC0DE6583BCF}"/>
    <pc:docChg chg="undo custSel addSld delSld modSld">
      <pc:chgData name="Andy Li (ManpowerGroup Taiwan)" userId="3737a44d-c59d-4ea7-88e4-a7abf564a6ab" providerId="ADAL" clId="{072FF2F6-BE78-4D7F-82C0-CC0DE6583BCF}" dt="2018-02-27T08:45:54.393" v="246" actId="20577"/>
      <pc:docMkLst>
        <pc:docMk/>
      </pc:docMkLst>
      <pc:sldChg chg="modSp">
        <pc:chgData name="Andy Li (ManpowerGroup Taiwan)" userId="3737a44d-c59d-4ea7-88e4-a7abf564a6ab" providerId="ADAL" clId="{072FF2F6-BE78-4D7F-82C0-CC0DE6583BCF}" dt="2018-02-27T08:45:48.157" v="236" actId="20577"/>
        <pc:sldMkLst>
          <pc:docMk/>
          <pc:sldMk cId="3706128082" sldId="299"/>
        </pc:sldMkLst>
        <pc:spChg chg="mod">
          <ac:chgData name="Andy Li (ManpowerGroup Taiwan)" userId="3737a44d-c59d-4ea7-88e4-a7abf564a6ab" providerId="ADAL" clId="{072FF2F6-BE78-4D7F-82C0-CC0DE6583BCF}" dt="2018-02-27T08:45:48.157" v="236" actId="20577"/>
          <ac:spMkLst>
            <pc:docMk/>
            <pc:sldMk cId="3706128082" sldId="299"/>
            <ac:spMk id="3" creationId="{C71A1546-7653-4401-B44C-C209F66C670C}"/>
          </ac:spMkLst>
        </pc:spChg>
      </pc:sldChg>
      <pc:sldChg chg="modSp">
        <pc:chgData name="Andy Li (ManpowerGroup Taiwan)" userId="3737a44d-c59d-4ea7-88e4-a7abf564a6ab" providerId="ADAL" clId="{072FF2F6-BE78-4D7F-82C0-CC0DE6583BCF}" dt="2018-02-27T08:44:15.484" v="207" actId="13926"/>
        <pc:sldMkLst>
          <pc:docMk/>
          <pc:sldMk cId="3424064599" sldId="300"/>
        </pc:sldMkLst>
        <pc:graphicFrameChg chg="mod modGraphic">
          <ac:chgData name="Andy Li (ManpowerGroup Taiwan)" userId="3737a44d-c59d-4ea7-88e4-a7abf564a6ab" providerId="ADAL" clId="{072FF2F6-BE78-4D7F-82C0-CC0DE6583BCF}" dt="2018-02-27T08:44:15.484" v="207" actId="13926"/>
          <ac:graphicFrameMkLst>
            <pc:docMk/>
            <pc:sldMk cId="3424064599" sldId="300"/>
            <ac:graphicFrameMk id="5" creationId="{2AAD5FBC-1F56-4AE5-BE3A-069F73CA70FC}"/>
          </ac:graphicFrameMkLst>
        </pc:graphicFrameChg>
      </pc:sldChg>
      <pc:sldChg chg="modSp">
        <pc:chgData name="Andy Li (ManpowerGroup Taiwan)" userId="3737a44d-c59d-4ea7-88e4-a7abf564a6ab" providerId="ADAL" clId="{072FF2F6-BE78-4D7F-82C0-CC0DE6583BCF}" dt="2018-02-27T08:44:08.733" v="206" actId="13926"/>
        <pc:sldMkLst>
          <pc:docMk/>
          <pc:sldMk cId="2347874273" sldId="301"/>
        </pc:sldMkLst>
        <pc:graphicFrameChg chg="mod modGraphic">
          <ac:chgData name="Andy Li (ManpowerGroup Taiwan)" userId="3737a44d-c59d-4ea7-88e4-a7abf564a6ab" providerId="ADAL" clId="{072FF2F6-BE78-4D7F-82C0-CC0DE6583BCF}" dt="2018-02-27T08:44:08.733" v="206" actId="13926"/>
          <ac:graphicFrameMkLst>
            <pc:docMk/>
            <pc:sldMk cId="2347874273" sldId="301"/>
            <ac:graphicFrameMk id="5" creationId="{2AAD5FBC-1F56-4AE5-BE3A-069F73CA70FC}"/>
          </ac:graphicFrameMkLst>
        </pc:graphicFrameChg>
      </pc:sldChg>
      <pc:sldChg chg="del">
        <pc:chgData name="Andy Li (ManpowerGroup Taiwan)" userId="3737a44d-c59d-4ea7-88e4-a7abf564a6ab" providerId="ADAL" clId="{072FF2F6-BE78-4D7F-82C0-CC0DE6583BCF}" dt="2018-02-27T08:45:37.358" v="226" actId="2696"/>
        <pc:sldMkLst>
          <pc:docMk/>
          <pc:sldMk cId="2659727803" sldId="309"/>
        </pc:sldMkLst>
      </pc:sldChg>
      <pc:sldChg chg="modSp add">
        <pc:chgData name="Andy Li (ManpowerGroup Taiwan)" userId="3737a44d-c59d-4ea7-88e4-a7abf564a6ab" providerId="ADAL" clId="{072FF2F6-BE78-4D7F-82C0-CC0DE6583BCF}" dt="2018-02-27T08:45:54.393" v="246" actId="20577"/>
        <pc:sldMkLst>
          <pc:docMk/>
          <pc:sldMk cId="219448329" sldId="310"/>
        </pc:sldMkLst>
        <pc:spChg chg="mod">
          <ac:chgData name="Andy Li (ManpowerGroup Taiwan)" userId="3737a44d-c59d-4ea7-88e4-a7abf564a6ab" providerId="ADAL" clId="{072FF2F6-BE78-4D7F-82C0-CC0DE6583BCF}" dt="2018-02-27T08:45:54.393" v="246" actId="20577"/>
          <ac:spMkLst>
            <pc:docMk/>
            <pc:sldMk cId="219448329" sldId="310"/>
            <ac:spMk id="3" creationId="{C71A1546-7653-4401-B44C-C209F66C670C}"/>
          </ac:spMkLst>
        </pc:spChg>
      </pc:sldChg>
      <pc:sldChg chg="modSp add">
        <pc:chgData name="Andy Li (ManpowerGroup Taiwan)" userId="3737a44d-c59d-4ea7-88e4-a7abf564a6ab" providerId="ADAL" clId="{072FF2F6-BE78-4D7F-82C0-CC0DE6583BCF}" dt="2018-02-27T08:45:03.863" v="225" actId="20577"/>
        <pc:sldMkLst>
          <pc:docMk/>
          <pc:sldMk cId="2915054940" sldId="311"/>
        </pc:sldMkLst>
        <pc:spChg chg="mod">
          <ac:chgData name="Andy Li (ManpowerGroup Taiwan)" userId="3737a44d-c59d-4ea7-88e4-a7abf564a6ab" providerId="ADAL" clId="{072FF2F6-BE78-4D7F-82C0-CC0DE6583BCF}" dt="2018-02-26T02:18:28.530" v="35" actId="20577"/>
          <ac:spMkLst>
            <pc:docMk/>
            <pc:sldMk cId="2915054940" sldId="311"/>
            <ac:spMk id="3" creationId="{51A1FA78-7022-4EB3-8B8A-C1B8C48E3D7A}"/>
          </ac:spMkLst>
        </pc:spChg>
        <pc:graphicFrameChg chg="mod modGraphic">
          <ac:chgData name="Andy Li (ManpowerGroup Taiwan)" userId="3737a44d-c59d-4ea7-88e4-a7abf564a6ab" providerId="ADAL" clId="{072FF2F6-BE78-4D7F-82C0-CC0DE6583BCF}" dt="2018-02-27T08:45:03.863" v="225" actId="20577"/>
          <ac:graphicFrameMkLst>
            <pc:docMk/>
            <pc:sldMk cId="2915054940" sldId="311"/>
            <ac:graphicFrameMk id="5" creationId="{2AAD5FBC-1F56-4AE5-BE3A-069F73CA70FC}"/>
          </ac:graphicFrameMkLst>
        </pc:graphicFrameChg>
      </pc:sldChg>
    </pc:docChg>
  </pc:docChgLst>
  <pc:docChgLst>
    <pc:chgData name="Andy Li (ManpowerGroup Taiwan)" userId="3737a44d-c59d-4ea7-88e4-a7abf564a6ab" providerId="ADAL" clId="{76D01988-F804-40AE-87EB-96F73A28DA92}"/>
    <pc:docChg chg="custSel addSld delSld modSld">
      <pc:chgData name="Andy Li (ManpowerGroup Taiwan)" userId="3737a44d-c59d-4ea7-88e4-a7abf564a6ab" providerId="ADAL" clId="{76D01988-F804-40AE-87EB-96F73A28DA92}" dt="2017-12-04T02:54:54.002" v="94" actId="14100"/>
      <pc:docMkLst>
        <pc:docMk/>
      </pc:docMkLst>
      <pc:sldChg chg="modSp">
        <pc:chgData name="Andy Li (ManpowerGroup Taiwan)" userId="3737a44d-c59d-4ea7-88e4-a7abf564a6ab" providerId="ADAL" clId="{76D01988-F804-40AE-87EB-96F73A28DA92}" dt="2017-12-04T01:42:46.843" v="12" actId="20577"/>
        <pc:sldMkLst>
          <pc:docMk/>
          <pc:sldMk cId="665869574" sldId="269"/>
        </pc:sldMkLst>
        <pc:spChg chg="mod">
          <ac:chgData name="Andy Li (ManpowerGroup Taiwan)" userId="3737a44d-c59d-4ea7-88e4-a7abf564a6ab" providerId="ADAL" clId="{76D01988-F804-40AE-87EB-96F73A28DA92}" dt="2017-12-04T01:42:46.843" v="12" actId="20577"/>
          <ac:spMkLst>
            <pc:docMk/>
            <pc:sldMk cId="665869574" sldId="269"/>
            <ac:spMk id="3" creationId="{00000000-0000-0000-0000-000000000000}"/>
          </ac:spMkLst>
        </pc:spChg>
      </pc:sldChg>
      <pc:sldChg chg="modSp">
        <pc:chgData name="Andy Li (ManpowerGroup Taiwan)" userId="3737a44d-c59d-4ea7-88e4-a7abf564a6ab" providerId="ADAL" clId="{76D01988-F804-40AE-87EB-96F73A28DA92}" dt="2017-12-04T01:41:36.687" v="6" actId="14734"/>
        <pc:sldMkLst>
          <pc:docMk/>
          <pc:sldMk cId="2160009550" sldId="284"/>
        </pc:sldMkLst>
        <pc:graphicFrameChg chg="mod modGraphic">
          <ac:chgData name="Andy Li (ManpowerGroup Taiwan)" userId="3737a44d-c59d-4ea7-88e4-a7abf564a6ab" providerId="ADAL" clId="{76D01988-F804-40AE-87EB-96F73A28DA92}" dt="2017-12-04T01:41:36.687" v="6" actId="14734"/>
          <ac:graphicFrameMkLst>
            <pc:docMk/>
            <pc:sldMk cId="2160009550" sldId="284"/>
            <ac:graphicFrameMk id="5" creationId="{2AAD5FBC-1F56-4AE5-BE3A-069F73CA70FC}"/>
          </ac:graphicFrameMkLst>
        </pc:graphicFrameChg>
      </pc:sldChg>
    </pc:docChg>
  </pc:docChgLst>
  <pc:docChgLst>
    <pc:chgData name="Andy Li (ManpowerGroup Taiwan)" userId="3737a44d-c59d-4ea7-88e4-a7abf564a6ab" providerId="ADAL" clId="{3674BDCD-71CB-4B56-90C0-7B78A5829BDC}"/>
  </pc:docChgLst>
  <pc:docChgLst>
    <pc:chgData name="Andy Li (ManpowerGroup Taiwan)" userId="3737a44d-c59d-4ea7-88e4-a7abf564a6ab" providerId="ADAL" clId="{6C4BB3CA-95F1-417C-87E8-9501567E0257}"/>
    <pc:docChg chg="undo custSel modSld">
      <pc:chgData name="Andy Li (ManpowerGroup Taiwan)" userId="3737a44d-c59d-4ea7-88e4-a7abf564a6ab" providerId="ADAL" clId="{6C4BB3CA-95F1-417C-87E8-9501567E0257}" dt="2017-11-30T09:23:18.491" v="145" actId="20577"/>
      <pc:docMkLst>
        <pc:docMk/>
      </pc:docMkLst>
      <pc:sldChg chg="addSp delSp modSp">
        <pc:chgData name="Andy Li (ManpowerGroup Taiwan)" userId="3737a44d-c59d-4ea7-88e4-a7abf564a6ab" providerId="ADAL" clId="{6C4BB3CA-95F1-417C-87E8-9501567E0257}" dt="2017-11-30T09:23:18.491" v="145" actId="20577"/>
        <pc:sldMkLst>
          <pc:docMk/>
          <pc:sldMk cId="2160009550" sldId="284"/>
        </pc:sldMkLst>
        <pc:graphicFrameChg chg="add del mod modGraphic">
          <ac:chgData name="Andy Li (ManpowerGroup Taiwan)" userId="3737a44d-c59d-4ea7-88e4-a7abf564a6ab" providerId="ADAL" clId="{6C4BB3CA-95F1-417C-87E8-9501567E0257}" dt="2017-11-30T09:23:18.491" v="145" actId="20577"/>
          <ac:graphicFrameMkLst>
            <pc:docMk/>
            <pc:sldMk cId="2160009550" sldId="284"/>
            <ac:graphicFrameMk id="5" creationId="{2AAD5FBC-1F56-4AE5-BE3A-069F73CA70FC}"/>
          </ac:graphicFrameMkLst>
        </pc:graphicFrameChg>
      </pc:sldChg>
    </pc:docChg>
  </pc:docChgLst>
  <pc:docChgLst>
    <pc:chgData name="Andy Li (ManpowerGroup Taiwan)" userId="3737a44d-c59d-4ea7-88e4-a7abf564a6ab" providerId="ADAL" clId="{D0223965-C399-4CD3-A71C-04C4E5C622C2}"/>
    <pc:docChg chg="undo redo custSel addSld delSld modSld sldOrd">
      <pc:chgData name="Andy Li (ManpowerGroup Taiwan)" userId="3737a44d-c59d-4ea7-88e4-a7abf564a6ab" providerId="ADAL" clId="{D0223965-C399-4CD3-A71C-04C4E5C622C2}" dt="2018-01-14T15:42:29.610" v="1199" actId="2696"/>
      <pc:docMkLst>
        <pc:docMk/>
      </pc:docMkLst>
      <pc:sldChg chg="modSp">
        <pc:chgData name="Andy Li (ManpowerGroup Taiwan)" userId="3737a44d-c59d-4ea7-88e4-a7abf564a6ab" providerId="ADAL" clId="{D0223965-C399-4CD3-A71C-04C4E5C622C2}" dt="2018-01-14T15:35:04.455" v="1170" actId="20577"/>
        <pc:sldMkLst>
          <pc:docMk/>
          <pc:sldMk cId="665869574" sldId="269"/>
        </pc:sldMkLst>
        <pc:spChg chg="mod">
          <ac:chgData name="Andy Li (ManpowerGroup Taiwan)" userId="3737a44d-c59d-4ea7-88e4-a7abf564a6ab" providerId="ADAL" clId="{D0223965-C399-4CD3-A71C-04C4E5C622C2}" dt="2018-01-10T06:32:46.708" v="55" actId="20577"/>
          <ac:spMkLst>
            <pc:docMk/>
            <pc:sldMk cId="665869574" sldId="269"/>
            <ac:spMk id="2" creationId="{00000000-0000-0000-0000-000000000000}"/>
          </ac:spMkLst>
        </pc:spChg>
        <pc:spChg chg="mod">
          <ac:chgData name="Andy Li (ManpowerGroup Taiwan)" userId="3737a44d-c59d-4ea7-88e4-a7abf564a6ab" providerId="ADAL" clId="{D0223965-C399-4CD3-A71C-04C4E5C622C2}" dt="2018-01-14T15:35:04.455" v="1170" actId="20577"/>
          <ac:spMkLst>
            <pc:docMk/>
            <pc:sldMk cId="665869574" sldId="269"/>
            <ac:spMk id="3" creationId="{00000000-0000-0000-0000-000000000000}"/>
          </ac:spMkLst>
        </pc:spChg>
      </pc:sldChg>
      <pc:sldChg chg="delSp modSp ord">
        <pc:chgData name="Andy Li (ManpowerGroup Taiwan)" userId="3737a44d-c59d-4ea7-88e4-a7abf564a6ab" providerId="ADAL" clId="{D0223965-C399-4CD3-A71C-04C4E5C622C2}" dt="2018-01-14T15:41:57.077" v="1191" actId="20577"/>
        <pc:sldMkLst>
          <pc:docMk/>
          <pc:sldMk cId="2160009550" sldId="284"/>
        </pc:sldMkLst>
        <pc:spChg chg="del mod">
          <ac:chgData name="Andy Li (ManpowerGroup Taiwan)" userId="3737a44d-c59d-4ea7-88e4-a7abf564a6ab" providerId="ADAL" clId="{D0223965-C399-4CD3-A71C-04C4E5C622C2}" dt="2018-01-10T06:48:29.192" v="359" actId="478"/>
          <ac:spMkLst>
            <pc:docMk/>
            <pc:sldMk cId="2160009550" sldId="284"/>
            <ac:spMk id="2" creationId="{00000000-0000-0000-0000-000000000000}"/>
          </ac:spMkLst>
        </pc:spChg>
        <pc:graphicFrameChg chg="mod modGraphic">
          <ac:chgData name="Andy Li (ManpowerGroup Taiwan)" userId="3737a44d-c59d-4ea7-88e4-a7abf564a6ab" providerId="ADAL" clId="{D0223965-C399-4CD3-A71C-04C4E5C622C2}" dt="2018-01-14T15:41:57.077" v="1191" actId="20577"/>
          <ac:graphicFrameMkLst>
            <pc:docMk/>
            <pc:sldMk cId="2160009550" sldId="284"/>
            <ac:graphicFrameMk id="5" creationId="{2AAD5FBC-1F56-4AE5-BE3A-069F73CA70FC}"/>
          </ac:graphicFrameMkLst>
        </pc:graphicFrameChg>
      </pc:sldChg>
      <pc:sldChg chg="modSp ord">
        <pc:chgData name="Andy Li (ManpowerGroup Taiwan)" userId="3737a44d-c59d-4ea7-88e4-a7abf564a6ab" providerId="ADAL" clId="{D0223965-C399-4CD3-A71C-04C4E5C622C2}" dt="2018-01-10T07:51:44.881" v="410" actId="20577"/>
        <pc:sldMkLst>
          <pc:docMk/>
          <pc:sldMk cId="3548215892" sldId="295"/>
        </pc:sldMkLst>
        <pc:spChg chg="mod">
          <ac:chgData name="Andy Li (ManpowerGroup Taiwan)" userId="3737a44d-c59d-4ea7-88e4-a7abf564a6ab" providerId="ADAL" clId="{D0223965-C399-4CD3-A71C-04C4E5C622C2}" dt="2018-01-10T07:51:44.881" v="410" actId="20577"/>
          <ac:spMkLst>
            <pc:docMk/>
            <pc:sldMk cId="3548215892" sldId="295"/>
            <ac:spMk id="3" creationId="{C71A1546-7653-4401-B44C-C209F66C670C}"/>
          </ac:spMkLst>
        </pc:spChg>
      </pc:sldChg>
      <pc:sldChg chg="modSp add">
        <pc:chgData name="Andy Li (ManpowerGroup Taiwan)" userId="3737a44d-c59d-4ea7-88e4-a7abf564a6ab" providerId="ADAL" clId="{D0223965-C399-4CD3-A71C-04C4E5C622C2}" dt="2018-01-10T07:52:18.104" v="430" actId="20577"/>
        <pc:sldMkLst>
          <pc:docMk/>
          <pc:sldMk cId="3706128082" sldId="299"/>
        </pc:sldMkLst>
        <pc:spChg chg="mod">
          <ac:chgData name="Andy Li (ManpowerGroup Taiwan)" userId="3737a44d-c59d-4ea7-88e4-a7abf564a6ab" providerId="ADAL" clId="{D0223965-C399-4CD3-A71C-04C4E5C622C2}" dt="2018-01-10T07:52:18.104" v="430" actId="20577"/>
          <ac:spMkLst>
            <pc:docMk/>
            <pc:sldMk cId="3706128082" sldId="299"/>
            <ac:spMk id="3" creationId="{C71A1546-7653-4401-B44C-C209F66C670C}"/>
          </ac:spMkLst>
        </pc:spChg>
      </pc:sldChg>
      <pc:sldChg chg="addSp delSp modSp add">
        <pc:chgData name="Andy Li (ManpowerGroup Taiwan)" userId="3737a44d-c59d-4ea7-88e4-a7abf564a6ab" providerId="ADAL" clId="{D0223965-C399-4CD3-A71C-04C4E5C622C2}" dt="2018-01-10T08:38:40.524" v="1047" actId="20577"/>
        <pc:sldMkLst>
          <pc:docMk/>
          <pc:sldMk cId="3424064599" sldId="300"/>
        </pc:sldMkLst>
        <pc:graphicFrameChg chg="add del">
          <ac:chgData name="Andy Li (ManpowerGroup Taiwan)" userId="3737a44d-c59d-4ea7-88e4-a7abf564a6ab" providerId="ADAL" clId="{D0223965-C399-4CD3-A71C-04C4E5C622C2}" dt="2018-01-10T08:09:50.651" v="536" actId="20577"/>
          <ac:graphicFrameMkLst>
            <pc:docMk/>
            <pc:sldMk cId="3424064599" sldId="300"/>
            <ac:graphicFrameMk id="3" creationId="{FC09B51D-07BE-4A18-80FF-EAB0F8D553F9}"/>
          </ac:graphicFrameMkLst>
        </pc:graphicFrameChg>
        <pc:graphicFrameChg chg="mod modGraphic">
          <ac:chgData name="Andy Li (ManpowerGroup Taiwan)" userId="3737a44d-c59d-4ea7-88e4-a7abf564a6ab" providerId="ADAL" clId="{D0223965-C399-4CD3-A71C-04C4E5C622C2}" dt="2018-01-10T08:38:40.524" v="1047" actId="20577"/>
          <ac:graphicFrameMkLst>
            <pc:docMk/>
            <pc:sldMk cId="3424064599" sldId="300"/>
            <ac:graphicFrameMk id="5" creationId="{2AAD5FBC-1F56-4AE5-BE3A-069F73CA70FC}"/>
          </ac:graphicFrameMkLst>
        </pc:graphicFrameChg>
      </pc:sldChg>
      <pc:sldChg chg="modSp add">
        <pc:chgData name="Andy Li (ManpowerGroup Taiwan)" userId="3737a44d-c59d-4ea7-88e4-a7abf564a6ab" providerId="ADAL" clId="{D0223965-C399-4CD3-A71C-04C4E5C622C2}" dt="2018-01-14T15:41:25.001" v="1180" actId="2696"/>
        <pc:sldMkLst>
          <pc:docMk/>
          <pc:sldMk cId="2347874273" sldId="301"/>
        </pc:sldMkLst>
        <pc:graphicFrameChg chg="mod modGraphic">
          <ac:chgData name="Andy Li (ManpowerGroup Taiwan)" userId="3737a44d-c59d-4ea7-88e4-a7abf564a6ab" providerId="ADAL" clId="{D0223965-C399-4CD3-A71C-04C4E5C622C2}" dt="2018-01-14T15:41:25.001" v="1180" actId="2696"/>
          <ac:graphicFrameMkLst>
            <pc:docMk/>
            <pc:sldMk cId="2347874273" sldId="301"/>
            <ac:graphicFrameMk id="5" creationId="{2AAD5FBC-1F56-4AE5-BE3A-069F73CA70FC}"/>
          </ac:graphicFrameMkLst>
        </pc:graphicFrameChg>
      </pc:sldChg>
      <pc:sldChg chg="modSp add">
        <pc:chgData name="Andy Li (ManpowerGroup Taiwan)" userId="3737a44d-c59d-4ea7-88e4-a7abf564a6ab" providerId="ADAL" clId="{D0223965-C399-4CD3-A71C-04C4E5C622C2}" dt="2018-01-14T15:42:23.682" v="1198" actId="20577"/>
        <pc:sldMkLst>
          <pc:docMk/>
          <pc:sldMk cId="1006381704" sldId="302"/>
        </pc:sldMkLst>
        <pc:spChg chg="mod">
          <ac:chgData name="Andy Li (ManpowerGroup Taiwan)" userId="3737a44d-c59d-4ea7-88e4-a7abf564a6ab" providerId="ADAL" clId="{D0223965-C399-4CD3-A71C-04C4E5C622C2}" dt="2018-01-14T15:42:23.682" v="1198" actId="20577"/>
          <ac:spMkLst>
            <pc:docMk/>
            <pc:sldMk cId="1006381704" sldId="302"/>
            <ac:spMk id="3" creationId="{C71A1546-7653-4401-B44C-C209F66C670C}"/>
          </ac:spMkLst>
        </pc:spChg>
      </pc:sldChg>
    </pc:docChg>
  </pc:docChgLst>
  <pc:docChgLst>
    <pc:chgData name="Andy Li (ManpowerGroup Taiwan)" userId="3737a44d-c59d-4ea7-88e4-a7abf564a6ab" providerId="ADAL" clId="{59477A38-9777-4CCB-A92E-0E2480EE08F6}"/>
  </pc:docChgLst>
  <pc:docChgLst>
    <pc:chgData name="Andy Li (ManpowerGroup Taiwan)" userId="3737a44d-c59d-4ea7-88e4-a7abf564a6ab" providerId="ADAL" clId="{2409602C-3C93-4D0E-A7B2-FEED56BCE10E}"/>
  </pc:docChgLst>
  <pc:docChgLst>
    <pc:chgData name="Andy Li (ManpowerGroup Taiwan)" userId="3737a44d-c59d-4ea7-88e4-a7abf564a6ab" providerId="ADAL" clId="{F4D404EA-C124-420C-8821-F18B5C330135}"/>
    <pc:docChg chg="undo modSld">
      <pc:chgData name="Andy Li (ManpowerGroup Taiwan)" userId="3737a44d-c59d-4ea7-88e4-a7abf564a6ab" providerId="ADAL" clId="{F4D404EA-C124-420C-8821-F18B5C330135}" dt="2017-12-18T04:01:44.845" v="207" actId="1036"/>
      <pc:docMkLst>
        <pc:docMk/>
      </pc:docMkLst>
      <pc:sldChg chg="modSp">
        <pc:chgData name="Andy Li (ManpowerGroup Taiwan)" userId="3737a44d-c59d-4ea7-88e4-a7abf564a6ab" providerId="ADAL" clId="{F4D404EA-C124-420C-8821-F18B5C330135}" dt="2017-12-18T04:01:44.845" v="207" actId="1036"/>
        <pc:sldMkLst>
          <pc:docMk/>
          <pc:sldMk cId="2160009550" sldId="284"/>
        </pc:sldMkLst>
        <pc:graphicFrameChg chg="mod modGraphic">
          <ac:chgData name="Andy Li (ManpowerGroup Taiwan)" userId="3737a44d-c59d-4ea7-88e4-a7abf564a6ab" providerId="ADAL" clId="{F4D404EA-C124-420C-8821-F18B5C330135}" dt="2017-12-18T04:01:44.845" v="207" actId="1036"/>
          <ac:graphicFrameMkLst>
            <pc:docMk/>
            <pc:sldMk cId="2160009550" sldId="284"/>
            <ac:graphicFrameMk id="5" creationId="{2AAD5FBC-1F56-4AE5-BE3A-069F73CA70FC}"/>
          </ac:graphicFrameMkLst>
        </pc:graphicFrameChg>
      </pc:sldChg>
    </pc:docChg>
  </pc:docChgLst>
  <pc:docChgLst>
    <pc:chgData name="Andy Li (ManpowerGroup Taiwan)" userId="3737a44d-c59d-4ea7-88e4-a7abf564a6ab" providerId="ADAL" clId="{1DBD2F89-E326-4FA5-88FF-ADB8CBAE24DD}"/>
    <pc:docChg chg="undo custSel modSld">
      <pc:chgData name="Andy Li (ManpowerGroup Taiwan)" userId="3737a44d-c59d-4ea7-88e4-a7abf564a6ab" providerId="ADAL" clId="{1DBD2F89-E326-4FA5-88FF-ADB8CBAE24DD}" dt="2018-02-04T15:34:03.633" v="194" actId="13926"/>
      <pc:docMkLst>
        <pc:docMk/>
      </pc:docMkLst>
      <pc:sldChg chg="modSp">
        <pc:chgData name="Andy Li (ManpowerGroup Taiwan)" userId="3737a44d-c59d-4ea7-88e4-a7abf564a6ab" providerId="ADAL" clId="{1DBD2F89-E326-4FA5-88FF-ADB8CBAE24DD}" dt="2018-02-04T15:34:03.633" v="194" actId="13926"/>
        <pc:sldMkLst>
          <pc:docMk/>
          <pc:sldMk cId="2160009550" sldId="284"/>
        </pc:sldMkLst>
        <pc:graphicFrameChg chg="mod modGraphic">
          <ac:chgData name="Andy Li (ManpowerGroup Taiwan)" userId="3737a44d-c59d-4ea7-88e4-a7abf564a6ab" providerId="ADAL" clId="{1DBD2F89-E326-4FA5-88FF-ADB8CBAE24DD}" dt="2018-02-04T15:34:03.633" v="194" actId="13926"/>
          <ac:graphicFrameMkLst>
            <pc:docMk/>
            <pc:sldMk cId="2160009550" sldId="284"/>
            <ac:graphicFrameMk id="5" creationId="{2AAD5FBC-1F56-4AE5-BE3A-069F73CA70FC}"/>
          </ac:graphicFrameMkLst>
        </pc:graphicFrameChg>
      </pc:sldChg>
      <pc:sldChg chg="modSp">
        <pc:chgData name="Andy Li (ManpowerGroup Taiwan)" userId="3737a44d-c59d-4ea7-88e4-a7abf564a6ab" providerId="ADAL" clId="{1DBD2F89-E326-4FA5-88FF-ADB8CBAE24DD}" dt="2018-02-04T15:33:10.537" v="190" actId="20577"/>
        <pc:sldMkLst>
          <pc:docMk/>
          <pc:sldMk cId="3424064599" sldId="300"/>
        </pc:sldMkLst>
        <pc:graphicFrameChg chg="mod modGraphic">
          <ac:chgData name="Andy Li (ManpowerGroup Taiwan)" userId="3737a44d-c59d-4ea7-88e4-a7abf564a6ab" providerId="ADAL" clId="{1DBD2F89-E326-4FA5-88FF-ADB8CBAE24DD}" dt="2018-02-04T15:33:10.537" v="190" actId="20577"/>
          <ac:graphicFrameMkLst>
            <pc:docMk/>
            <pc:sldMk cId="3424064599" sldId="300"/>
            <ac:graphicFrameMk id="5" creationId="{2AAD5FBC-1F56-4AE5-BE3A-069F73CA70FC}"/>
          </ac:graphicFrameMkLst>
        </pc:graphicFrameChg>
      </pc:sldChg>
      <pc:sldChg chg="modSp">
        <pc:chgData name="Andy Li (ManpowerGroup Taiwan)" userId="3737a44d-c59d-4ea7-88e4-a7abf564a6ab" providerId="ADAL" clId="{1DBD2F89-E326-4FA5-88FF-ADB8CBAE24DD}" dt="2018-02-04T15:33:29.399" v="191" actId="13926"/>
        <pc:sldMkLst>
          <pc:docMk/>
          <pc:sldMk cId="2347874273" sldId="301"/>
        </pc:sldMkLst>
        <pc:graphicFrameChg chg="mod modGraphic">
          <ac:chgData name="Andy Li (ManpowerGroup Taiwan)" userId="3737a44d-c59d-4ea7-88e4-a7abf564a6ab" providerId="ADAL" clId="{1DBD2F89-E326-4FA5-88FF-ADB8CBAE24DD}" dt="2018-02-04T15:33:29.399" v="191" actId="13926"/>
          <ac:graphicFrameMkLst>
            <pc:docMk/>
            <pc:sldMk cId="2347874273" sldId="301"/>
            <ac:graphicFrameMk id="5" creationId="{2AAD5FBC-1F56-4AE5-BE3A-069F73CA70FC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64099-E0AF-4BB4-AC30-C716724E7B5E}" type="datetimeFigureOut">
              <a:rPr lang="zh-TW" altLang="en-US" smtClean="0"/>
              <a:t>2018/3/9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A55C6-5843-4176-80B7-8E8DDC7F6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2544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2F17D303-0DA1-40F0-81F4-4BB426A12498}" type="datetime8">
              <a:rPr lang="en-US" smtClean="0"/>
              <a:t>3/9/2018 3:18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158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B206E8-6CA3-4263-A951-AE50919553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187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B206E8-6CA3-4263-A951-AE50919553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7196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B206E8-6CA3-4263-A951-AE50919553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9546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8A55C6-5843-4176-80B7-8E8DDC7F626E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07918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B206E8-6CA3-4263-A951-AE50919553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2488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8A55C6-5843-4176-80B7-8E8DDC7F626E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0611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B206E8-6CA3-4263-A951-AE50919553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2126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B206E8-6CA3-4263-A951-AE50919553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1389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8A55C6-5843-4176-80B7-8E8DDC7F626E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5587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B206E8-6CA3-4263-A951-AE50919553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6112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8A55C6-5843-4176-80B7-8E8DDC7F626E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0624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B206E8-6CA3-4263-A951-AE50919553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2254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B206E8-6CA3-4263-A951-AE50919553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7621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13" b="7813"/>
          <a:stretch/>
        </p:blipFill>
        <p:spPr bwMode="ltGray">
          <a:xfrm>
            <a:off x="0" y="0"/>
            <a:ext cx="12192000" cy="6858973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267620" y="2084173"/>
            <a:ext cx="6276593" cy="3583075"/>
          </a:xfrm>
          <a:prstGeom prst="rect">
            <a:avLst/>
          </a:prstGeom>
          <a:solidFill>
            <a:srgbClr val="0078D7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239" y="2084173"/>
            <a:ext cx="6276530" cy="1793104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7625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20" y="3877257"/>
            <a:ext cx="6276530" cy="1789991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7625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 bwMode="gray">
          <a:xfrm>
            <a:off x="448525" y="470068"/>
            <a:ext cx="1648360" cy="353933"/>
            <a:chOff x="457200" y="1643393"/>
            <a:chExt cx="4492753" cy="96454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2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172666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12844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4627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512215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848275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324145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806856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81312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171143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2421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1679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8067760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524" y="6041178"/>
            <a:ext cx="1613565" cy="34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58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13229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83203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170059"/>
            <a:ext cx="11623331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</a:t>
            </a:r>
            <a:r>
              <a:rPr lang="en-US" sz="686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Copyright</a:t>
            </a:r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0202" y="3083653"/>
            <a:ext cx="3223861" cy="69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852977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48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11201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86285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9205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/>
            </a:lvl1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1626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34697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34697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14244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34697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34697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67351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06602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463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67683" y="3866075"/>
            <a:ext cx="6278087" cy="1789737"/>
          </a:xfrm>
        </p:spPr>
        <p:txBody>
          <a:bodyPr/>
          <a:lstStyle/>
          <a:p>
            <a:pPr lvl="0"/>
            <a:r>
              <a:rPr lang="en-US" sz="2745" b="1" dirty="0"/>
              <a:t>API Service Development Log</a:t>
            </a:r>
          </a:p>
          <a:p>
            <a:pPr lvl="0"/>
            <a:endParaRPr lang="en-US" sz="1765" dirty="0">
              <a:latin typeface="Segoe UI"/>
            </a:endParaRPr>
          </a:p>
          <a:p>
            <a:pPr lvl="0"/>
            <a:r>
              <a:rPr lang="en-US" sz="1765" dirty="0">
                <a:latin typeface="Segoe UI"/>
              </a:rPr>
              <a:t>Andy Li </a:t>
            </a:r>
            <a:r>
              <a:rPr lang="en-US" sz="1200" dirty="0">
                <a:latin typeface="Segoe UI"/>
              </a:rPr>
              <a:t>2018/01/15</a:t>
            </a:r>
          </a:p>
        </p:txBody>
      </p:sp>
    </p:spTree>
    <p:extLst>
      <p:ext uri="{BB962C8B-B14F-4D97-AF65-F5344CB8AC3E}">
        <p14:creationId xmlns:p14="http://schemas.microsoft.com/office/powerpoint/2010/main" val="66586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AAD5FBC-1F56-4AE5-BE3A-069F73CA7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909108"/>
              </p:ext>
            </p:extLst>
          </p:nvPr>
        </p:nvGraphicFramePr>
        <p:xfrm>
          <a:off x="308506" y="1323643"/>
          <a:ext cx="11574988" cy="46276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42878">
                  <a:extLst>
                    <a:ext uri="{9D8B030D-6E8A-4147-A177-3AD203B41FA5}">
                      <a16:colId xmlns:a16="http://schemas.microsoft.com/office/drawing/2014/main" val="516764329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487509634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12969037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641025194"/>
                    </a:ext>
                  </a:extLst>
                </a:gridCol>
                <a:gridCol w="1256129">
                  <a:extLst>
                    <a:ext uri="{9D8B030D-6E8A-4147-A177-3AD203B41FA5}">
                      <a16:colId xmlns:a16="http://schemas.microsoft.com/office/drawing/2014/main" val="2223377508"/>
                    </a:ext>
                  </a:extLst>
                </a:gridCol>
                <a:gridCol w="2903756">
                  <a:extLst>
                    <a:ext uri="{9D8B030D-6E8A-4147-A177-3AD203B41FA5}">
                      <a16:colId xmlns:a16="http://schemas.microsoft.com/office/drawing/2014/main" val="544576393"/>
                    </a:ext>
                  </a:extLst>
                </a:gridCol>
              </a:tblGrid>
              <a:tr h="3440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trike="noStrike" dirty="0"/>
                        <a:t>Method</a:t>
                      </a:r>
                      <a:endParaRPr lang="zh-TW" alt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trike="noStrike" dirty="0"/>
                        <a:t>Endpoint</a:t>
                      </a:r>
                      <a:endParaRPr lang="zh-TW" alt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trike="noStrike" dirty="0"/>
                        <a:t>API</a:t>
                      </a:r>
                      <a:endParaRPr lang="zh-TW" alt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trike="noStrike" dirty="0"/>
                        <a:t>Doc</a:t>
                      </a:r>
                      <a:endParaRPr lang="zh-TW" alt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trike="noStrike" dirty="0"/>
                        <a:t>Meeting</a:t>
                      </a:r>
                      <a:endParaRPr lang="zh-TW" alt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trike="noStrike" dirty="0"/>
                        <a:t>Note</a:t>
                      </a:r>
                      <a:endParaRPr lang="zh-TW" altLang="en-US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221999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/device-</a:t>
                      </a:r>
                      <a:r>
                        <a:rPr lang="en-AU" altLang="zh-TW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AU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AU" altLang="zh-TW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MessageCatalog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991434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/device-</a:t>
                      </a:r>
                      <a:r>
                        <a:rPr lang="en-AU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AU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AU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MessageCatalog</a:t>
                      </a:r>
                      <a:r>
                        <a:rPr lang="en-AU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/{Id}/Element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657611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endParaRPr lang="en-AU" altLang="zh-TW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/device-</a:t>
                      </a:r>
                      <a:r>
                        <a:rPr lang="en-AU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AU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AU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MessageCatalog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altLang="zh-TW" sz="1400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altLang="zh-TW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altLang="zh-TW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altLang="zh-TW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076193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/device-</a:t>
                      </a:r>
                      <a:r>
                        <a:rPr lang="en-AU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AU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AU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MessageCatalog</a:t>
                      </a:r>
                      <a:r>
                        <a:rPr lang="en-AU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/{Id}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243885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PUT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/device-</a:t>
                      </a:r>
                      <a:r>
                        <a:rPr lang="en-AU" altLang="zh-TW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AU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AU" altLang="zh-TW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MessageCatalog</a:t>
                      </a:r>
                      <a:r>
                        <a:rPr lang="en-AU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/{Id}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782481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PUT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/device-</a:t>
                      </a:r>
                      <a:r>
                        <a:rPr lang="en-AU" altLang="zh-TW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AU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AU" altLang="zh-TW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MessageCatalog</a:t>
                      </a:r>
                      <a:r>
                        <a:rPr lang="en-AU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/{Id}/</a:t>
                      </a:r>
                      <a:r>
                        <a:rPr lang="en-AU" altLang="zh-TW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MessageElement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129148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/>
                        <a:t>GET</a:t>
                      </a:r>
                      <a:endParaRPr lang="zh-TW" altLang="en-US" sz="1400" b="1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121576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/>
                        <a:t>GET</a:t>
                      </a:r>
                      <a:endParaRPr lang="zh-TW" altLang="en-US" sz="1400" b="1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72195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/>
                        <a:t>GET</a:t>
                      </a:r>
                      <a:endParaRPr lang="zh-TW" altLang="en-US" sz="1400" b="1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848247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/>
                        <a:t>GET</a:t>
                      </a:r>
                      <a:endParaRPr lang="zh-TW" altLang="en-US" sz="1400" b="1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095813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/>
                        <a:t>GET</a:t>
                      </a:r>
                      <a:endParaRPr lang="zh-TW" altLang="en-US" sz="1400" b="1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192312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/>
                        <a:t>GET</a:t>
                      </a:r>
                      <a:endParaRPr lang="zh-TW" altLang="en-US" sz="1400" b="1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08358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/>
                        <a:t>GET</a:t>
                      </a:r>
                      <a:endParaRPr lang="zh-TW" altLang="en-US" sz="1400" b="1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888269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/>
                        <a:t>GET</a:t>
                      </a:r>
                      <a:endParaRPr lang="zh-TW" altLang="en-US" sz="1400" b="1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462715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51A1FA78-7022-4EB3-8B8A-C1B8C48E3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en-US" altLang="zh-TW" dirty="0" err="1"/>
              <a:t>MessageCatalog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374423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AAD5FBC-1F56-4AE5-BE3A-069F73CA7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812689"/>
              </p:ext>
            </p:extLst>
          </p:nvPr>
        </p:nvGraphicFramePr>
        <p:xfrm>
          <a:off x="308506" y="1323643"/>
          <a:ext cx="11574988" cy="46276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42878">
                  <a:extLst>
                    <a:ext uri="{9D8B030D-6E8A-4147-A177-3AD203B41FA5}">
                      <a16:colId xmlns:a16="http://schemas.microsoft.com/office/drawing/2014/main" val="516764329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487509634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12969037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641025194"/>
                    </a:ext>
                  </a:extLst>
                </a:gridCol>
                <a:gridCol w="1256129">
                  <a:extLst>
                    <a:ext uri="{9D8B030D-6E8A-4147-A177-3AD203B41FA5}">
                      <a16:colId xmlns:a16="http://schemas.microsoft.com/office/drawing/2014/main" val="2223377508"/>
                    </a:ext>
                  </a:extLst>
                </a:gridCol>
                <a:gridCol w="2903756">
                  <a:extLst>
                    <a:ext uri="{9D8B030D-6E8A-4147-A177-3AD203B41FA5}">
                      <a16:colId xmlns:a16="http://schemas.microsoft.com/office/drawing/2014/main" val="544576393"/>
                    </a:ext>
                  </a:extLst>
                </a:gridCol>
              </a:tblGrid>
              <a:tr h="3440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trike="noStrike" dirty="0"/>
                        <a:t>Method</a:t>
                      </a:r>
                      <a:endParaRPr lang="zh-TW" alt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trike="noStrike" dirty="0"/>
                        <a:t>Endpoint</a:t>
                      </a:r>
                      <a:endParaRPr lang="zh-TW" alt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trike="noStrike" dirty="0"/>
                        <a:t>API</a:t>
                      </a:r>
                      <a:endParaRPr lang="zh-TW" alt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trike="noStrike" dirty="0"/>
                        <a:t>Doc</a:t>
                      </a:r>
                      <a:endParaRPr lang="zh-TW" alt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trike="noStrike" dirty="0"/>
                        <a:t>Meeting</a:t>
                      </a:r>
                      <a:endParaRPr lang="zh-TW" alt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trike="noStrike" dirty="0"/>
                        <a:t>Note</a:t>
                      </a:r>
                      <a:endParaRPr lang="zh-TW" altLang="en-US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221999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/device-</a:t>
                      </a:r>
                      <a:r>
                        <a:rPr lang="en-AU" altLang="zh-TW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AU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/Device/Equipment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991434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/device-</a:t>
                      </a:r>
                      <a:r>
                        <a:rPr lang="en-AU" altLang="zh-TW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AU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/Device/Equipment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657611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  <a:endParaRPr lang="en-AU" altLang="zh-TW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/device-</a:t>
                      </a:r>
                      <a:r>
                        <a:rPr lang="en-AU" altLang="zh-TW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AU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/Device/Equipment/{Id}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altLang="zh-TW" sz="1400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altLang="zh-TW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altLang="zh-TW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altLang="zh-TW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076193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PUT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/device-</a:t>
                      </a:r>
                      <a:r>
                        <a:rPr lang="en-AU" altLang="zh-TW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AU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/Device/Equipment/{Id}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243885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/device-</a:t>
                      </a:r>
                      <a:r>
                        <a:rPr lang="en-AU" altLang="zh-TW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AU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/Device/Equipment/{Id}/Photo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782481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129148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/>
                        <a:t>GET</a:t>
                      </a:r>
                      <a:endParaRPr lang="zh-TW" altLang="en-US" sz="1400" b="1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121576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/>
                        <a:t>GET</a:t>
                      </a:r>
                      <a:endParaRPr lang="zh-TW" altLang="en-US" sz="1400" b="1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72195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/>
                        <a:t>GET</a:t>
                      </a:r>
                      <a:endParaRPr lang="zh-TW" altLang="en-US" sz="1400" b="1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848247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/>
                        <a:t>GET</a:t>
                      </a:r>
                      <a:endParaRPr lang="zh-TW" altLang="en-US" sz="1400" b="1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095813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/>
                        <a:t>GET</a:t>
                      </a:r>
                      <a:endParaRPr lang="zh-TW" altLang="en-US" sz="1400" b="1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192312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/>
                        <a:t>GET</a:t>
                      </a:r>
                      <a:endParaRPr lang="zh-TW" altLang="en-US" sz="1400" b="1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08358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/>
                        <a:t>GET</a:t>
                      </a:r>
                      <a:endParaRPr lang="zh-TW" altLang="en-US" sz="1400" b="1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888269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/>
                        <a:t>GET</a:t>
                      </a:r>
                      <a:endParaRPr lang="zh-TW" altLang="en-US" sz="1400" b="1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462715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51A1FA78-7022-4EB3-8B8A-C1B8C48E3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en-US" altLang="zh-TW" dirty="0"/>
              <a:t>Equipment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767468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AAD5FBC-1F56-4AE5-BE3A-069F73CA7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536499"/>
              </p:ext>
            </p:extLst>
          </p:nvPr>
        </p:nvGraphicFramePr>
        <p:xfrm>
          <a:off x="308506" y="1323643"/>
          <a:ext cx="11574988" cy="46276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42878">
                  <a:extLst>
                    <a:ext uri="{9D8B030D-6E8A-4147-A177-3AD203B41FA5}">
                      <a16:colId xmlns:a16="http://schemas.microsoft.com/office/drawing/2014/main" val="516764329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487509634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12969037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641025194"/>
                    </a:ext>
                  </a:extLst>
                </a:gridCol>
                <a:gridCol w="1256129">
                  <a:extLst>
                    <a:ext uri="{9D8B030D-6E8A-4147-A177-3AD203B41FA5}">
                      <a16:colId xmlns:a16="http://schemas.microsoft.com/office/drawing/2014/main" val="2223377508"/>
                    </a:ext>
                  </a:extLst>
                </a:gridCol>
                <a:gridCol w="2903756">
                  <a:extLst>
                    <a:ext uri="{9D8B030D-6E8A-4147-A177-3AD203B41FA5}">
                      <a16:colId xmlns:a16="http://schemas.microsoft.com/office/drawing/2014/main" val="544576393"/>
                    </a:ext>
                  </a:extLst>
                </a:gridCol>
              </a:tblGrid>
              <a:tr h="3440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trike="noStrike" dirty="0"/>
                        <a:t>Method</a:t>
                      </a:r>
                      <a:endParaRPr lang="zh-TW" alt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trike="noStrike" dirty="0"/>
                        <a:t>Endpoint</a:t>
                      </a:r>
                      <a:endParaRPr lang="zh-TW" alt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trike="noStrike" dirty="0"/>
                        <a:t>API</a:t>
                      </a:r>
                      <a:endParaRPr lang="zh-TW" alt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trike="noStrike" dirty="0"/>
                        <a:t>Doc</a:t>
                      </a:r>
                      <a:endParaRPr lang="zh-TW" alt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trike="noStrike" dirty="0"/>
                        <a:t>Meeting</a:t>
                      </a:r>
                      <a:endParaRPr lang="zh-TW" alt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trike="noStrike" dirty="0"/>
                        <a:t>Note</a:t>
                      </a:r>
                      <a:endParaRPr lang="zh-TW" altLang="en-US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221999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/device-</a:t>
                      </a:r>
                      <a:r>
                        <a:rPr lang="en-AU" altLang="zh-TW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AU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AU" altLang="zh-TW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DeviceType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991434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/device-</a:t>
                      </a:r>
                      <a:r>
                        <a:rPr lang="en-AU" altLang="zh-TW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AU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AU" altLang="zh-TW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IoTHubReceiver</a:t>
                      </a:r>
                      <a:r>
                        <a:rPr lang="en-AU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/Restart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657611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en-AU" altLang="zh-TW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altLang="zh-TW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altLang="zh-TW" sz="1400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altLang="zh-TW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altLang="zh-TW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altLang="zh-TW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076193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/>
                        <a:t>GET</a:t>
                      </a:r>
                      <a:endParaRPr lang="zh-TW" altLang="en-US" sz="1400" b="1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243885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/>
                        <a:t>GET</a:t>
                      </a:r>
                      <a:endParaRPr lang="zh-TW" altLang="en-US" sz="1400" b="1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782481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/>
                        <a:t>GET</a:t>
                      </a:r>
                      <a:endParaRPr lang="zh-TW" altLang="en-US" sz="1400" b="1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129148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/>
                        <a:t>GET</a:t>
                      </a:r>
                      <a:endParaRPr lang="zh-TW" altLang="en-US" sz="1400" b="1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121576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/>
                        <a:t>GET</a:t>
                      </a:r>
                      <a:endParaRPr lang="zh-TW" altLang="en-US" sz="1400" b="1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72195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/>
                        <a:t>GET</a:t>
                      </a:r>
                      <a:endParaRPr lang="zh-TW" altLang="en-US" sz="1400" b="1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848247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/>
                        <a:t>GET</a:t>
                      </a:r>
                      <a:endParaRPr lang="zh-TW" altLang="en-US" sz="1400" b="1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095813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/>
                        <a:t>GET</a:t>
                      </a:r>
                      <a:endParaRPr lang="zh-TW" altLang="en-US" sz="1400" b="1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192312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/>
                        <a:t>GET</a:t>
                      </a:r>
                      <a:endParaRPr lang="zh-TW" altLang="en-US" sz="1400" b="1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08358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/>
                        <a:t>GET</a:t>
                      </a:r>
                      <a:endParaRPr lang="zh-TW" altLang="en-US" sz="1400" b="1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888269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/>
                        <a:t>GET</a:t>
                      </a:r>
                      <a:endParaRPr lang="zh-TW" altLang="en-US" sz="1400" b="1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462715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51A1FA78-7022-4EB3-8B8A-C1B8C48E3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en-US" altLang="zh-TW" dirty="0"/>
              <a:t>Others</a:t>
            </a:r>
            <a:r>
              <a:rPr lang="en-US" altLang="zh-TW" sz="2400" dirty="0"/>
              <a:t>(</a:t>
            </a:r>
            <a:r>
              <a:rPr lang="en-US" altLang="zh-TW" sz="2400" dirty="0" err="1"/>
              <a:t>DeviceType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IoTHubReceiver</a:t>
            </a:r>
            <a:r>
              <a:rPr lang="en-US" altLang="zh-TW" sz="2400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235201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D3DECA-912A-4B64-82FF-13BFF2C3B3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1A1546-7653-4401-B44C-C209F66C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External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821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AAD5FBC-1F56-4AE5-BE3A-069F73CA7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483432"/>
              </p:ext>
            </p:extLst>
          </p:nvPr>
        </p:nvGraphicFramePr>
        <p:xfrm>
          <a:off x="223947" y="456868"/>
          <a:ext cx="11574988" cy="61516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42878">
                  <a:extLst>
                    <a:ext uri="{9D8B030D-6E8A-4147-A177-3AD203B41FA5}">
                      <a16:colId xmlns:a16="http://schemas.microsoft.com/office/drawing/2014/main" val="516764329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487509634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12969037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641025194"/>
                    </a:ext>
                  </a:extLst>
                </a:gridCol>
                <a:gridCol w="1256129">
                  <a:extLst>
                    <a:ext uri="{9D8B030D-6E8A-4147-A177-3AD203B41FA5}">
                      <a16:colId xmlns:a16="http://schemas.microsoft.com/office/drawing/2014/main" val="2223377508"/>
                    </a:ext>
                  </a:extLst>
                </a:gridCol>
                <a:gridCol w="2903756">
                  <a:extLst>
                    <a:ext uri="{9D8B030D-6E8A-4147-A177-3AD203B41FA5}">
                      <a16:colId xmlns:a16="http://schemas.microsoft.com/office/drawing/2014/main" val="544576393"/>
                    </a:ext>
                  </a:extLst>
                </a:gridCol>
              </a:tblGrid>
              <a:tr h="3440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trike="noStrike" dirty="0"/>
                        <a:t>Method</a:t>
                      </a:r>
                      <a:endParaRPr lang="zh-TW" alt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trike="noStrike" dirty="0"/>
                        <a:t>Endpoint</a:t>
                      </a:r>
                      <a:endParaRPr lang="zh-TW" alt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trike="noStrike" dirty="0"/>
                        <a:t>API</a:t>
                      </a:r>
                      <a:endParaRPr lang="zh-TW" alt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trike="noStrike" dirty="0"/>
                        <a:t>Doc</a:t>
                      </a:r>
                      <a:endParaRPr lang="zh-TW" alt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trike="noStrike" dirty="0"/>
                        <a:t>Meeting</a:t>
                      </a:r>
                      <a:endParaRPr lang="zh-TW" alt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trike="noStrike" dirty="0"/>
                        <a:t>Note</a:t>
                      </a:r>
                      <a:endParaRPr lang="zh-TW" altLang="en-US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221999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/>
                        <a:t>GET</a:t>
                      </a:r>
                      <a:endParaRPr lang="zh-TW" altLang="en-US" sz="1400" b="1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altLang="zh-TW" sz="1400" strike="noStrike" kern="1200" dirty="0"/>
                        <a:t>/</a:t>
                      </a:r>
                      <a:r>
                        <a:rPr lang="en-AU" altLang="zh-TW" sz="1400" strike="noStrike" kern="1200" dirty="0" err="1"/>
                        <a:t>cdstudio</a:t>
                      </a:r>
                      <a:r>
                        <a:rPr lang="en-AU" altLang="zh-TW" sz="1400" strike="noStrike" kern="1200" dirty="0"/>
                        <a:t>/Company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2018/01/15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991434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/>
                        <a:t>GET</a:t>
                      </a:r>
                      <a:endParaRPr lang="zh-TW" altLang="en-US" sz="1400" b="1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altLang="zh-TW" sz="1400" strike="noStrike" kern="1200" dirty="0"/>
                        <a:t>/</a:t>
                      </a:r>
                      <a:r>
                        <a:rPr lang="en-AU" altLang="zh-TW" sz="1400" strike="noStrike" kern="1200" dirty="0" err="1"/>
                        <a:t>cdstudio</a:t>
                      </a:r>
                      <a:r>
                        <a:rPr lang="en-AU" altLang="zh-TW" sz="1400" strike="noStrike" kern="1200" dirty="0"/>
                        <a:t>/Message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657611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/>
                        <a:t>GET</a:t>
                      </a:r>
                      <a:endParaRPr lang="en-AU" altLang="zh-TW" sz="1400" b="1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altLang="zh-TW" sz="1400" strike="noStrike" kern="1200" dirty="0"/>
                        <a:t>/</a:t>
                      </a:r>
                      <a:r>
                        <a:rPr lang="en-AU" altLang="zh-TW" sz="1400" strike="noStrike" kern="1200" dirty="0" err="1"/>
                        <a:t>cdstudio</a:t>
                      </a:r>
                      <a:r>
                        <a:rPr lang="en-AU" altLang="zh-TW" sz="1400" strike="noStrike" kern="1200" dirty="0"/>
                        <a:t>/</a:t>
                      </a:r>
                      <a:r>
                        <a:rPr lang="en-AU" altLang="zh-TW" sz="1400" strike="noStrike" kern="1200" dirty="0" err="1"/>
                        <a:t>AlarmMessage</a:t>
                      </a:r>
                      <a:endParaRPr lang="en-AU" altLang="zh-TW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altLang="zh-TW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altLang="zh-TW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altLang="zh-TW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altLang="zh-TW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076193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/>
                        <a:t>GET</a:t>
                      </a:r>
                      <a:endParaRPr lang="zh-TW" altLang="en-US" sz="1400" b="1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altLang="zh-TW" sz="1400" strike="noStrike" kern="1200" dirty="0"/>
                        <a:t>/</a:t>
                      </a:r>
                      <a:r>
                        <a:rPr lang="en-AU" altLang="zh-TW" sz="1400" strike="noStrike" kern="1200" dirty="0" err="1"/>
                        <a:t>cdstudio</a:t>
                      </a:r>
                      <a:r>
                        <a:rPr lang="en-AU" altLang="zh-TW" sz="1400" strike="noStrike" kern="1200" dirty="0"/>
                        <a:t>/Factory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2018/01/15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243885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/>
                        <a:t>GET</a:t>
                      </a:r>
                      <a:endParaRPr lang="zh-TW" altLang="en-US" sz="1400" b="1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altLang="zh-TW" sz="1400" strike="noStrike" kern="1200" dirty="0"/>
                        <a:t>/</a:t>
                      </a:r>
                      <a:r>
                        <a:rPr lang="en-AU" altLang="zh-TW" sz="1400" strike="noStrike" kern="1200" dirty="0" err="1"/>
                        <a:t>cdstudio</a:t>
                      </a:r>
                      <a:r>
                        <a:rPr lang="en-AU" altLang="zh-TW" sz="1400" strike="noStrike" kern="1200" dirty="0"/>
                        <a:t>/Factory/{</a:t>
                      </a:r>
                      <a:r>
                        <a:rPr lang="en-AU" altLang="zh-TW" sz="1400" strike="noStrike" kern="1200" dirty="0" err="1"/>
                        <a:t>FactoryId</a:t>
                      </a:r>
                      <a:r>
                        <a:rPr lang="en-AU" altLang="zh-TW" sz="1400" strike="noStrike" kern="1200" dirty="0"/>
                        <a:t>}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2018/01/15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782481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/>
                        <a:t>GET</a:t>
                      </a:r>
                      <a:endParaRPr lang="zh-TW" altLang="en-US" sz="1400" b="1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altLang="zh-TW" sz="1400" strike="noStrike" kern="1200" dirty="0"/>
                        <a:t>/</a:t>
                      </a:r>
                      <a:r>
                        <a:rPr lang="en-AU" altLang="zh-TW" sz="1400" strike="noStrike" kern="1200" dirty="0" err="1"/>
                        <a:t>cdstudio</a:t>
                      </a:r>
                      <a:r>
                        <a:rPr lang="en-AU" altLang="zh-TW" sz="1400" strike="noStrike" kern="1200" dirty="0"/>
                        <a:t>/Factory/{</a:t>
                      </a:r>
                      <a:r>
                        <a:rPr lang="en-AU" altLang="zh-TW" sz="1400" strike="noStrike" kern="1200" dirty="0" err="1"/>
                        <a:t>FactoryId</a:t>
                      </a:r>
                      <a:r>
                        <a:rPr lang="en-AU" altLang="zh-TW" sz="1400" strike="noStrike" kern="1200" dirty="0"/>
                        <a:t>}/Equipment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2018/01/15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129148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/>
                        <a:t>GET</a:t>
                      </a:r>
                      <a:endParaRPr lang="zh-TW" altLang="en-US" sz="1400" b="1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altLang="zh-TW" sz="1400" strike="noStrike" kern="1200" dirty="0"/>
                        <a:t>/</a:t>
                      </a:r>
                      <a:r>
                        <a:rPr lang="en-AU" altLang="zh-TW" sz="1400" strike="noStrike" kern="1200" dirty="0" err="1"/>
                        <a:t>cdstudio</a:t>
                      </a:r>
                      <a:r>
                        <a:rPr lang="en-AU" altLang="zh-TW" sz="1400" strike="noStrike" kern="1200" dirty="0"/>
                        <a:t>/Factory/{</a:t>
                      </a:r>
                      <a:r>
                        <a:rPr lang="en-AU" altLang="zh-TW" sz="1400" strike="noStrike" kern="1200" dirty="0" err="1"/>
                        <a:t>FactoryId</a:t>
                      </a:r>
                      <a:r>
                        <a:rPr lang="en-AU" altLang="zh-TW" sz="1400" strike="noStrike" kern="1200" dirty="0"/>
                        <a:t>}/?</a:t>
                      </a:r>
                      <a:r>
                        <a:rPr lang="en-AU" altLang="zh-TW" sz="1400" strike="noStrike" kern="1200" dirty="0" err="1"/>
                        <a:t>MetaData</a:t>
                      </a:r>
                      <a:r>
                        <a:rPr lang="en-AU" altLang="zh-TW" sz="1400" strike="noStrike" kern="1200" dirty="0"/>
                        <a:t>=true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2018/02/05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121576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/>
                        <a:t>GET</a:t>
                      </a:r>
                      <a:endParaRPr lang="zh-TW" altLang="en-US" sz="1400" b="1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altLang="zh-TW" sz="1400" strike="noStrike" kern="1200" dirty="0"/>
                        <a:t>/</a:t>
                      </a:r>
                      <a:r>
                        <a:rPr lang="en-AU" altLang="zh-TW" sz="1400" strike="noStrike" kern="1200" dirty="0" err="1"/>
                        <a:t>cdstudio</a:t>
                      </a:r>
                      <a:r>
                        <a:rPr lang="en-AU" altLang="zh-TW" sz="1400" strike="noStrike" kern="1200" dirty="0"/>
                        <a:t>/Factory/{</a:t>
                      </a:r>
                      <a:r>
                        <a:rPr lang="en-AU" altLang="zh-TW" sz="1400" strike="noStrike" kern="1200" dirty="0" err="1"/>
                        <a:t>FactoryId</a:t>
                      </a:r>
                      <a:r>
                        <a:rPr lang="en-AU" altLang="zh-TW" sz="1400" strike="noStrike" kern="1200" dirty="0"/>
                        <a:t>}/Message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72195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/>
                        <a:t>GET</a:t>
                      </a:r>
                      <a:endParaRPr lang="zh-TW" altLang="en-US" sz="1400" b="1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altLang="zh-TW" sz="1400" strike="noStrike" kern="1200" dirty="0"/>
                        <a:t>/</a:t>
                      </a:r>
                      <a:r>
                        <a:rPr lang="en-AU" altLang="zh-TW" sz="1400" strike="noStrike" kern="1200" dirty="0" err="1"/>
                        <a:t>cdstudio</a:t>
                      </a:r>
                      <a:r>
                        <a:rPr lang="en-AU" altLang="zh-TW" sz="1400" strike="noStrike" kern="1200" dirty="0"/>
                        <a:t>/Factory/{</a:t>
                      </a:r>
                      <a:r>
                        <a:rPr lang="en-AU" altLang="zh-TW" sz="1400" strike="noStrike" kern="1200" dirty="0" err="1"/>
                        <a:t>FactoryId</a:t>
                      </a:r>
                      <a:r>
                        <a:rPr lang="en-AU" altLang="zh-TW" sz="1400" strike="noStrike" kern="1200" dirty="0"/>
                        <a:t>}/</a:t>
                      </a:r>
                      <a:r>
                        <a:rPr lang="en-AU" altLang="zh-TW" sz="1400" strike="noStrike" kern="1200" dirty="0" err="1"/>
                        <a:t>AlarmMessage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848247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/>
                        <a:t>GET</a:t>
                      </a:r>
                      <a:endParaRPr lang="zh-TW" altLang="en-US" sz="1400" b="1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altLang="zh-TW" sz="1400" strike="noStrike" kern="1200" dirty="0"/>
                        <a:t>/</a:t>
                      </a:r>
                      <a:r>
                        <a:rPr lang="en-AU" altLang="zh-TW" sz="1400" strike="noStrike" kern="1200" dirty="0" err="1"/>
                        <a:t>cdstudio</a:t>
                      </a:r>
                      <a:r>
                        <a:rPr lang="en-AU" altLang="zh-TW" sz="1400" strike="noStrike" kern="1200" dirty="0"/>
                        <a:t>/Equipment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2018/01/15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095813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/>
                        <a:t>GET</a:t>
                      </a:r>
                      <a:endParaRPr lang="zh-TW" altLang="en-US" sz="1400" b="1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altLang="zh-TW" sz="1400" strike="noStrike" kern="1200" dirty="0"/>
                        <a:t>/</a:t>
                      </a:r>
                      <a:r>
                        <a:rPr lang="en-AU" altLang="zh-TW" sz="1400" strike="noStrike" kern="1200" dirty="0" err="1"/>
                        <a:t>cdstudio</a:t>
                      </a:r>
                      <a:r>
                        <a:rPr lang="en-AU" altLang="zh-TW" sz="1400" strike="noStrike" kern="1200" dirty="0"/>
                        <a:t>/</a:t>
                      </a:r>
                      <a:r>
                        <a:rPr lang="en-AU" altLang="zh-TW" sz="1400" strike="noStrike" kern="1200" dirty="0" err="1"/>
                        <a:t>Equipment?MetaData</a:t>
                      </a:r>
                      <a:r>
                        <a:rPr lang="en-AU" altLang="zh-TW" sz="1400" strike="noStrike" kern="1200" dirty="0"/>
                        <a:t>=true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2018/02/05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192312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/>
                        <a:t>GET</a:t>
                      </a:r>
                      <a:endParaRPr lang="zh-TW" altLang="en-US" sz="1400" b="1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altLang="zh-TW" sz="1400" strike="noStrike" kern="1200" dirty="0"/>
                        <a:t>/</a:t>
                      </a:r>
                      <a:r>
                        <a:rPr lang="en-AU" altLang="zh-TW" sz="1400" strike="noStrike" kern="1200" dirty="0" err="1"/>
                        <a:t>cdstudio</a:t>
                      </a:r>
                      <a:r>
                        <a:rPr lang="en-AU" altLang="zh-TW" sz="1400" strike="noStrike" kern="1200" dirty="0"/>
                        <a:t>/Equipment/{</a:t>
                      </a:r>
                      <a:r>
                        <a:rPr lang="en-AU" altLang="zh-TW" sz="1400" strike="noStrike" kern="1200" dirty="0" err="1"/>
                        <a:t>EquipmentID</a:t>
                      </a:r>
                      <a:r>
                        <a:rPr lang="en-AU" altLang="zh-TW" sz="1400" strike="noStrike" kern="1200" dirty="0"/>
                        <a:t>}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2018/01/15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08358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/>
                        <a:t>GET</a:t>
                      </a:r>
                      <a:endParaRPr lang="zh-TW" altLang="en-US" sz="1400" b="1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altLang="zh-TW" sz="1400" strike="noStrike" kern="1200" dirty="0"/>
                        <a:t>/</a:t>
                      </a:r>
                      <a:r>
                        <a:rPr lang="en-AU" altLang="zh-TW" sz="1400" strike="noStrike" kern="1200" dirty="0" err="1"/>
                        <a:t>cdstudio</a:t>
                      </a:r>
                      <a:r>
                        <a:rPr lang="en-AU" altLang="zh-TW" sz="1400" strike="noStrike" kern="1200" dirty="0"/>
                        <a:t>/Equipment/{</a:t>
                      </a:r>
                      <a:r>
                        <a:rPr lang="en-AU" altLang="zh-TW" sz="1400" strike="noStrike" kern="1200" dirty="0" err="1"/>
                        <a:t>EquipmentID</a:t>
                      </a:r>
                      <a:r>
                        <a:rPr lang="en-AU" altLang="zh-TW" sz="1400" strike="noStrike" kern="1200" dirty="0"/>
                        <a:t>}?</a:t>
                      </a:r>
                      <a:r>
                        <a:rPr lang="en-AU" altLang="zh-TW" sz="1400" strike="noStrike" kern="1200" dirty="0" err="1"/>
                        <a:t>MetaData</a:t>
                      </a:r>
                      <a:r>
                        <a:rPr lang="en-AU" altLang="zh-TW" sz="1400" strike="noStrike" kern="1200" dirty="0"/>
                        <a:t>=true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2018/02/05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888269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/>
                        <a:t>GET</a:t>
                      </a:r>
                      <a:endParaRPr lang="zh-TW" altLang="en-US" sz="1400" b="1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altLang="zh-TW" sz="1400" strike="noStrike" kern="1200" dirty="0"/>
                        <a:t>/</a:t>
                      </a:r>
                      <a:r>
                        <a:rPr lang="en-AU" altLang="zh-TW" sz="1400" strike="noStrike" kern="1200" dirty="0" err="1"/>
                        <a:t>cdstudio</a:t>
                      </a:r>
                      <a:r>
                        <a:rPr lang="en-AU" altLang="zh-TW" sz="1400" strike="noStrike" kern="1200" dirty="0"/>
                        <a:t>/Equipment/{</a:t>
                      </a:r>
                      <a:r>
                        <a:rPr lang="en-AU" altLang="zh-TW" sz="1400" strike="noStrike" kern="1200" dirty="0" err="1"/>
                        <a:t>EquipmentId</a:t>
                      </a:r>
                      <a:r>
                        <a:rPr lang="en-AU" altLang="zh-TW" sz="1400" strike="noStrike" kern="1200" dirty="0"/>
                        <a:t>}/Message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462715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/>
                        <a:t>GET</a:t>
                      </a:r>
                      <a:endParaRPr lang="zh-TW" altLang="en-US" sz="1400" b="1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altLang="zh-TW" sz="1400" strike="noStrike" kern="1200" dirty="0"/>
                        <a:t>/</a:t>
                      </a:r>
                      <a:r>
                        <a:rPr lang="en-AU" altLang="zh-TW" sz="1400" strike="noStrike" kern="1200" dirty="0" err="1"/>
                        <a:t>cdstudio</a:t>
                      </a:r>
                      <a:r>
                        <a:rPr lang="en-AU" altLang="zh-TW" sz="1400" strike="noStrike" kern="1200" dirty="0"/>
                        <a:t>/Equipment/{</a:t>
                      </a:r>
                      <a:r>
                        <a:rPr lang="en-AU" altLang="zh-TW" sz="1400" strike="noStrike" kern="1200" dirty="0" err="1"/>
                        <a:t>EquipmentId</a:t>
                      </a:r>
                      <a:r>
                        <a:rPr lang="en-AU" altLang="zh-TW" sz="1400" strike="noStrike" kern="1200" dirty="0"/>
                        <a:t>}/</a:t>
                      </a:r>
                      <a:r>
                        <a:rPr lang="en-AU" altLang="zh-TW" sz="1400" strike="noStrike" kern="1200" dirty="0" err="1"/>
                        <a:t>AlarmMessage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084854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/>
                        <a:t>GET</a:t>
                      </a:r>
                      <a:endParaRPr lang="zh-TW" altLang="en-US" sz="1400" b="1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altLang="zh-TW" sz="1400" strike="noStrike" kern="1200" dirty="0"/>
                        <a:t>/</a:t>
                      </a:r>
                      <a:r>
                        <a:rPr lang="en-AU" altLang="zh-TW" sz="1400" strike="noStrike" kern="1200" dirty="0" err="1"/>
                        <a:t>cdstudio</a:t>
                      </a:r>
                      <a:r>
                        <a:rPr lang="en-AU" altLang="zh-TW" sz="1400" strike="noStrike" kern="1200" dirty="0"/>
                        <a:t>/</a:t>
                      </a:r>
                      <a:r>
                        <a:rPr lang="en-AU" altLang="zh-TW" sz="1400" strike="noStrike" kern="1200" dirty="0" err="1"/>
                        <a:t>IoTDevice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2018/01/15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446641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/>
                        <a:t>GET</a:t>
                      </a:r>
                      <a:endParaRPr lang="zh-TW" altLang="en-US" sz="1400" b="1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altLang="zh-TW" sz="1400" strike="noStrike" kern="1200" dirty="0"/>
                        <a:t>/</a:t>
                      </a:r>
                      <a:r>
                        <a:rPr lang="en-AU" altLang="zh-TW" sz="1400" strike="noStrike" kern="1200" dirty="0" err="1"/>
                        <a:t>cdstudio</a:t>
                      </a:r>
                      <a:r>
                        <a:rPr lang="en-AU" altLang="zh-TW" sz="1400" strike="noStrike" kern="1200" dirty="0"/>
                        <a:t>/Factory/{</a:t>
                      </a:r>
                      <a:r>
                        <a:rPr lang="en-AU" altLang="zh-TW" sz="1400" strike="noStrike" kern="1200" dirty="0" err="1"/>
                        <a:t>FactoryId</a:t>
                      </a:r>
                      <a:r>
                        <a:rPr lang="en-AU" altLang="zh-TW" sz="1400" strike="noStrike" kern="1200" dirty="0"/>
                        <a:t>}/</a:t>
                      </a:r>
                      <a:r>
                        <a:rPr lang="en-AU" altLang="zh-TW" sz="1400" strike="noStrike" kern="1200" dirty="0" err="1"/>
                        <a:t>IoTDevice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2018/01/15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945365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/>
                        <a:t>GET</a:t>
                      </a:r>
                      <a:endParaRPr lang="zh-TW" altLang="en-US" sz="1400" b="1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altLang="zh-TW" sz="1400" strike="noStrike" kern="1200" dirty="0"/>
                        <a:t>/</a:t>
                      </a:r>
                      <a:r>
                        <a:rPr lang="en-AU" altLang="zh-TW" sz="1400" strike="noStrike" kern="1200" dirty="0" err="1"/>
                        <a:t>cdstudio</a:t>
                      </a:r>
                      <a:r>
                        <a:rPr lang="en-AU" altLang="zh-TW" sz="1400" strike="noStrike" kern="1200" dirty="0"/>
                        <a:t>/</a:t>
                      </a:r>
                      <a:r>
                        <a:rPr lang="en-AU" altLang="zh-TW" sz="1400" strike="noStrike" kern="1200" dirty="0" err="1"/>
                        <a:t>IoTDevice</a:t>
                      </a:r>
                      <a:r>
                        <a:rPr lang="en-AU" altLang="zh-TW" sz="1400" strike="noStrike" kern="1200" dirty="0"/>
                        <a:t>/{</a:t>
                      </a:r>
                      <a:r>
                        <a:rPr lang="en-AU" altLang="zh-TW" sz="1400" strike="noStrike" kern="1200" dirty="0" err="1"/>
                        <a:t>IoTDeviceId</a:t>
                      </a:r>
                      <a:r>
                        <a:rPr lang="en-AU" altLang="zh-TW" sz="1400" strike="noStrike" kern="1200" dirty="0"/>
                        <a:t>}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2018/01/15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345403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/>
                        <a:t>PUT</a:t>
                      </a:r>
                      <a:endParaRPr lang="zh-TW" altLang="en-US" sz="1400" b="1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altLang="zh-TW" sz="1400" strike="noStrike" kern="1200" dirty="0"/>
                        <a:t>/</a:t>
                      </a:r>
                      <a:r>
                        <a:rPr lang="en-AU" altLang="zh-TW" sz="1400" strike="noStrike" kern="1200" dirty="0" err="1"/>
                        <a:t>cdstudio</a:t>
                      </a:r>
                      <a:r>
                        <a:rPr lang="en-AU" altLang="zh-TW" sz="1400" strike="noStrike" kern="1200" dirty="0"/>
                        <a:t>/</a:t>
                      </a:r>
                      <a:r>
                        <a:rPr lang="en-AU" altLang="zh-TW" sz="1400" strike="noStrike" kern="1200" dirty="0" err="1"/>
                        <a:t>IoTDevice</a:t>
                      </a:r>
                      <a:r>
                        <a:rPr lang="en-AU" altLang="zh-TW" sz="1400" strike="noStrike" kern="1200" dirty="0"/>
                        <a:t>/{</a:t>
                      </a:r>
                      <a:r>
                        <a:rPr lang="en-AU" altLang="zh-TW" sz="1400" strike="noStrike" kern="1200" dirty="0" err="1"/>
                        <a:t>IoTDeviceId</a:t>
                      </a:r>
                      <a:r>
                        <a:rPr lang="en-AU" altLang="zh-TW" sz="1400" strike="noStrike" kern="1200" dirty="0"/>
                        <a:t>}/C2DMessage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688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00955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D3DECA-912A-4B64-82FF-13BFF2C3B3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1A1546-7653-4401-B44C-C209F66C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Web API - </a:t>
            </a:r>
            <a:r>
              <a:rPr lang="en-US" altLang="zh-TW" dirty="0" err="1"/>
              <a:t>SuperAdmin</a:t>
            </a:r>
            <a:r>
              <a:rPr lang="en-US" altLang="zh-TW" dirty="0"/>
              <a:t>, Admin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612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AAD5FBC-1F56-4AE5-BE3A-069F73CA7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978522"/>
              </p:ext>
            </p:extLst>
          </p:nvPr>
        </p:nvGraphicFramePr>
        <p:xfrm>
          <a:off x="297711" y="200787"/>
          <a:ext cx="11596577" cy="66088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81403">
                  <a:extLst>
                    <a:ext uri="{9D8B030D-6E8A-4147-A177-3AD203B41FA5}">
                      <a16:colId xmlns:a16="http://schemas.microsoft.com/office/drawing/2014/main" val="487509634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1296903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223377508"/>
                    </a:ext>
                  </a:extLst>
                </a:gridCol>
                <a:gridCol w="5048249">
                  <a:extLst>
                    <a:ext uri="{9D8B030D-6E8A-4147-A177-3AD203B41FA5}">
                      <a16:colId xmlns:a16="http://schemas.microsoft.com/office/drawing/2014/main" val="544576393"/>
                    </a:ext>
                  </a:extLst>
                </a:gridCol>
              </a:tblGrid>
              <a:tr h="3440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trike="noStrike" dirty="0"/>
                        <a:t>Controller</a:t>
                      </a:r>
                      <a:endParaRPr lang="zh-TW" alt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trike="noStrike" dirty="0"/>
                        <a:t>Status</a:t>
                      </a:r>
                      <a:endParaRPr lang="zh-TW" alt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trike="noStrike" dirty="0"/>
                        <a:t>Meeting</a:t>
                      </a:r>
                      <a:endParaRPr lang="zh-TW" alt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trike="noStrike" dirty="0"/>
                        <a:t>Note</a:t>
                      </a:r>
                      <a:endParaRPr lang="zh-TW" altLang="en-US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221999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RefcultureInfo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2017/10/31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2017/10/31 CURD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991434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Comapny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2018/02/05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2017/10/31 CURD</a:t>
                      </a:r>
                      <a:b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2017/11/13 Employee, Subscription</a:t>
                      </a:r>
                      <a:b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2017/12/04 </a:t>
                      </a:r>
                      <a:r>
                        <a:rPr lang="en-US" altLang="zh-TW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IoTHub</a:t>
                      </a:r>
                      <a:b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2018/02/05 </a:t>
                      </a:r>
                      <a:r>
                        <a:rPr lang="en-US" altLang="zh-TW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ExternalDashboard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657611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Factory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altLang="zh-TW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2017/10/31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2017/10/31 Basic CURD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076193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Employee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2017/11/13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2018/11/13 CURD, Role, Permission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243885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IoTDevice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2018/02/27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2017/12/04 CURD</a:t>
                      </a:r>
                      <a:b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2018/02/27 Command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87526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EquipmentClass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2017/12/04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2017/11/13 CURD</a:t>
                      </a:r>
                    </a:p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2017/12/04 </a:t>
                      </a:r>
                      <a:r>
                        <a:rPr lang="en-US" altLang="zh-TW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MessageCatalog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782481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IoTDeviceSystemConfiguration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2017/11/13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2017/11/13 CURD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129148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IoTDeviceCustomizedConfiguration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2017/11/13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2017/11/13 CURD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121576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MessageCatalog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2017/11/13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2017/11/13 CURD, Element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72195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MessageElement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2017/11/13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2017/11/13 CURD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848247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MessageMandatoryElementDef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2017/11/13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2017/11/13 CURD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095813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OperationTask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2017/11/13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2017/11/13 CURD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192312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PermissionCatalog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2017/11/13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2017/11/13 CURD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08358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SubscriptionPlan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2017/11/13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2017/11/13 CURD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888269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SuperAdmin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2017/11/13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2017/11/13 CURD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462715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UserRole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2017/11/13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2017/11/13 CURD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084854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DeviceType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2017/11/13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2017/11/13 CURD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446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406459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AAD5FBC-1F56-4AE5-BE3A-069F73CA7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091334"/>
              </p:ext>
            </p:extLst>
          </p:nvPr>
        </p:nvGraphicFramePr>
        <p:xfrm>
          <a:off x="297711" y="200787"/>
          <a:ext cx="11596577" cy="61821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81403">
                  <a:extLst>
                    <a:ext uri="{9D8B030D-6E8A-4147-A177-3AD203B41FA5}">
                      <a16:colId xmlns:a16="http://schemas.microsoft.com/office/drawing/2014/main" val="487509634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1296903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223377508"/>
                    </a:ext>
                  </a:extLst>
                </a:gridCol>
                <a:gridCol w="5048249">
                  <a:extLst>
                    <a:ext uri="{9D8B030D-6E8A-4147-A177-3AD203B41FA5}">
                      <a16:colId xmlns:a16="http://schemas.microsoft.com/office/drawing/2014/main" val="544576393"/>
                    </a:ext>
                  </a:extLst>
                </a:gridCol>
              </a:tblGrid>
              <a:tr h="3440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trike="noStrike" dirty="0"/>
                        <a:t>Controller</a:t>
                      </a:r>
                      <a:endParaRPr lang="zh-TW" alt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trike="noStrike" dirty="0"/>
                        <a:t>Status</a:t>
                      </a:r>
                      <a:endParaRPr lang="zh-TW" alt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trike="noStrike" dirty="0"/>
                        <a:t>Meeting</a:t>
                      </a:r>
                      <a:endParaRPr lang="zh-TW" alt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trike="noStrike" dirty="0"/>
                        <a:t>Note</a:t>
                      </a:r>
                      <a:endParaRPr lang="zh-TW" altLang="en-US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221999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/>
                        <a:t>EventRuleCatalog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2017/12/04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2017/11/13 CURD</a:t>
                      </a:r>
                    </a:p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2017/12/04 Rule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991434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/>
                        <a:t>IoTHub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2017/12/04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2017/12/04 CURD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657611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/>
                        <a:t>ExternalDashboard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altLang="zh-TW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2018/02/05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2017/12/04 CURD</a:t>
                      </a:r>
                    </a:p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2018/02/05</a:t>
                      </a:r>
                      <a:r>
                        <a:rPr lang="en-AU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Adjust CUD to company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076193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/>
                        <a:t>DeviceCertificate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2017/12/04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2017/12/04 CURD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243885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/>
                        <a:t>SystemConfiguration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2017/12/04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2017/12/04 CURD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782481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/>
                        <a:t>WidgetClass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2017/12/04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2017/12/04 CURD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129148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/>
                        <a:t>DashboardWidget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2017/12/04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2017/12/04 CURD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121576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/>
                        <a:t>CompanyInSubscriptionPlan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2017/12/04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2017/12/04 CURD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72195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r>
                        <a:rPr lang="en-US" altLang="zh-TW" sz="1400" dirty="0" err="1"/>
                        <a:t>WidgetCatalog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2017/12/04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2017/12/04 CURD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848247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Dashboard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2017/12/04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2017/12/04 CURD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095813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Equipment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2018/02/05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2018/01/15 CURD</a:t>
                      </a:r>
                    </a:p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2018/02/05 With </a:t>
                      </a:r>
                      <a:r>
                        <a:rPr lang="en-US" altLang="zh-TW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MetaData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192312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/>
                        <a:t>EquipmentEnrollment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08358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dirty="0" err="1"/>
                        <a:t>AlarmMessage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888269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MetaDataDefination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2018/02/05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2018/02/05</a:t>
                      </a:r>
                      <a:r>
                        <a:rPr lang="zh-TW" altLang="en-US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CURD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462715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MetaDataEntityType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2018/02/05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2018/02/05</a:t>
                      </a:r>
                      <a:r>
                        <a:rPr lang="zh-TW" altLang="en-US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084854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DeviceCommandCatalog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2018/02/27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2018/02/27 CURD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446641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109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87427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D3DECA-912A-4B64-82FF-13BFF2C3B3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1A1546-7653-4401-B44C-C209F66C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Web API - Backend </a:t>
            </a:r>
            <a:r>
              <a:rPr lang="en-US" altLang="zh-TW" dirty="0"/>
              <a:t>Service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44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AAD5FBC-1F56-4AE5-BE3A-069F73CA7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435166"/>
              </p:ext>
            </p:extLst>
          </p:nvPr>
        </p:nvGraphicFramePr>
        <p:xfrm>
          <a:off x="103105" y="1315254"/>
          <a:ext cx="11821976" cy="52372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54576">
                  <a:extLst>
                    <a:ext uri="{9D8B030D-6E8A-4147-A177-3AD203B41FA5}">
                      <a16:colId xmlns:a16="http://schemas.microsoft.com/office/drawing/2014/main" val="516764329"/>
                    </a:ext>
                  </a:extLst>
                </a:gridCol>
                <a:gridCol w="7093690">
                  <a:extLst>
                    <a:ext uri="{9D8B030D-6E8A-4147-A177-3AD203B41FA5}">
                      <a16:colId xmlns:a16="http://schemas.microsoft.com/office/drawing/2014/main" val="487509634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12969037"/>
                    </a:ext>
                  </a:extLst>
                </a:gridCol>
                <a:gridCol w="1164771">
                  <a:extLst>
                    <a:ext uri="{9D8B030D-6E8A-4147-A177-3AD203B41FA5}">
                      <a16:colId xmlns:a16="http://schemas.microsoft.com/office/drawing/2014/main" val="2223377508"/>
                    </a:ext>
                  </a:extLst>
                </a:gridCol>
                <a:gridCol w="1921110">
                  <a:extLst>
                    <a:ext uri="{9D8B030D-6E8A-4147-A177-3AD203B41FA5}">
                      <a16:colId xmlns:a16="http://schemas.microsoft.com/office/drawing/2014/main" val="544576393"/>
                    </a:ext>
                  </a:extLst>
                </a:gridCol>
              </a:tblGrid>
              <a:tr h="3440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trike="noStrike" dirty="0"/>
                        <a:t>Method</a:t>
                      </a:r>
                      <a:endParaRPr lang="zh-TW" alt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trike="noStrike" dirty="0"/>
                        <a:t>Endpoint</a:t>
                      </a:r>
                      <a:endParaRPr lang="zh-TW" alt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trike="noStrike" dirty="0"/>
                        <a:t>API</a:t>
                      </a:r>
                      <a:endParaRPr lang="zh-TW" alt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trike="noStrike" dirty="0"/>
                        <a:t>Meeting</a:t>
                      </a:r>
                      <a:endParaRPr lang="zh-TW" alt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trike="noStrike" dirty="0"/>
                        <a:t>Note</a:t>
                      </a:r>
                      <a:endParaRPr lang="zh-TW" altLang="en-US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221999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/admin-</a:t>
                      </a:r>
                      <a:r>
                        <a:rPr lang="en-US" altLang="zh-TW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TW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BackendTask</a:t>
                      </a: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/Company/{</a:t>
                      </a:r>
                      <a:r>
                        <a:rPr lang="en-US" altLang="zh-TW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companyId</a:t>
                      </a: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}/</a:t>
                      </a:r>
                      <a:r>
                        <a:rPr lang="en-US" altLang="zh-TW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CosmosDBCollection</a:t>
                      </a:r>
                      <a:endParaRPr lang="en-US" altLang="zh-TW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2018/02/23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991434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PUT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/admin-</a:t>
                      </a:r>
                      <a:r>
                        <a:rPr lang="en-US" altLang="zh-TW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TW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BackendTask</a:t>
                      </a: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/Company/{</a:t>
                      </a:r>
                      <a:r>
                        <a:rPr lang="en-US" altLang="zh-TW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companyId</a:t>
                      </a: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}/</a:t>
                      </a:r>
                      <a:r>
                        <a:rPr lang="en-US" altLang="zh-TW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CosmosDBCollection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2018/02/23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657611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  <a:endParaRPr lang="en-AU" altLang="zh-TW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/admin-</a:t>
                      </a:r>
                      <a:r>
                        <a:rPr lang="en-US" altLang="zh-TW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TW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BackendTask</a:t>
                      </a: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/Company/{</a:t>
                      </a:r>
                      <a:r>
                        <a:rPr lang="en-US" altLang="zh-TW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companyId</a:t>
                      </a: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}/</a:t>
                      </a:r>
                      <a:r>
                        <a:rPr lang="en-US" altLang="zh-TW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CosmosDBCollection</a:t>
                      </a:r>
                      <a:endParaRPr lang="en-AU" altLang="zh-TW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altLang="zh-TW" sz="1400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2018/02/23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altLang="zh-TW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076193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/device-</a:t>
                      </a:r>
                      <a:r>
                        <a:rPr lang="en-AU" altLang="zh-TW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AU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/Device/</a:t>
                      </a:r>
                      <a:r>
                        <a:rPr lang="en-AU" altLang="zh-TW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MessageSchema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2018/02/23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243885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/admin-</a:t>
                      </a:r>
                      <a:r>
                        <a:rPr lang="en-US" altLang="zh-TW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TW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BackendTask</a:t>
                      </a: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/Company/{</a:t>
                      </a:r>
                      <a:r>
                        <a:rPr lang="en-US" altLang="zh-TW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companyId</a:t>
                      </a: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}/</a:t>
                      </a:r>
                      <a:r>
                        <a:rPr lang="en-US" altLang="zh-TW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IoTHub</a:t>
                      </a: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/{</a:t>
                      </a:r>
                      <a:r>
                        <a:rPr lang="en-US" altLang="zh-TW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iotHubId</a:t>
                      </a: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}/</a:t>
                      </a:r>
                      <a:r>
                        <a:rPr lang="en-US" altLang="zh-TW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LaunchReceiver</a:t>
                      </a:r>
                      <a:endParaRPr lang="en-US" altLang="zh-TW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2018/02/23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782481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/admin-</a:t>
                      </a:r>
                      <a:r>
                        <a:rPr lang="en-US" altLang="zh-TW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TW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BackendTask</a:t>
                      </a: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/Company/{</a:t>
                      </a:r>
                      <a:r>
                        <a:rPr lang="en-US" altLang="zh-TW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companyId</a:t>
                      </a: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}/</a:t>
                      </a:r>
                      <a:r>
                        <a:rPr lang="en-US" altLang="zh-TW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IoTHub</a:t>
                      </a: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/{</a:t>
                      </a:r>
                      <a:r>
                        <a:rPr lang="en-US" altLang="zh-TW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iotHubId</a:t>
                      </a: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}/</a:t>
                      </a:r>
                      <a:r>
                        <a:rPr lang="en-US" altLang="zh-TW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ShutdownReceiver</a:t>
                      </a:r>
                      <a:endParaRPr lang="en-US" altLang="zh-TW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400" strike="noStrike" kern="120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52781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/admin-</a:t>
                      </a:r>
                      <a:r>
                        <a:rPr lang="en-US" altLang="zh-TW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TW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BackendTask</a:t>
                      </a: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/Company/{</a:t>
                      </a:r>
                      <a:r>
                        <a:rPr lang="en-US" altLang="zh-TW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companyId</a:t>
                      </a: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}/</a:t>
                      </a:r>
                      <a:r>
                        <a:rPr lang="en-US" altLang="zh-TW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IoTHub</a:t>
                      </a: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/{</a:t>
                      </a:r>
                      <a:r>
                        <a:rPr lang="en-US" altLang="zh-TW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iotHubId</a:t>
                      </a: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}/</a:t>
                      </a:r>
                      <a:r>
                        <a:rPr lang="en-US" altLang="zh-TW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RestartReceiver</a:t>
                      </a:r>
                      <a:endParaRPr lang="en-US" altLang="zh-TW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400" strike="noStrike" kern="120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994417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/admin-</a:t>
                      </a:r>
                      <a:r>
                        <a:rPr lang="en-US" altLang="zh-TW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TW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BackendTask</a:t>
                      </a: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TW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IoTDevice</a:t>
                      </a: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/{</a:t>
                      </a:r>
                      <a:r>
                        <a:rPr lang="en-US" altLang="zh-TW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iotDeviceId</a:t>
                      </a: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2018/02/23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129148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PUT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/admin-</a:t>
                      </a:r>
                      <a:r>
                        <a:rPr lang="en-US" altLang="zh-TW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TW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BackendTask</a:t>
                      </a: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TW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IoTDevice</a:t>
                      </a: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/{</a:t>
                      </a:r>
                      <a:r>
                        <a:rPr lang="en-US" altLang="zh-TW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iotDeviceId</a:t>
                      </a: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2018/02/23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121576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/admin-</a:t>
                      </a:r>
                      <a:r>
                        <a:rPr lang="en-US" altLang="zh-TW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TW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BackendTask</a:t>
                      </a: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TW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IoTDevice</a:t>
                      </a: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/{</a:t>
                      </a:r>
                      <a:r>
                        <a:rPr lang="en-US" altLang="zh-TW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iotDeviceId</a:t>
                      </a: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2018/02/23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72195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848247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/>
                        <a:t>GET</a:t>
                      </a:r>
                      <a:endParaRPr lang="zh-TW" altLang="en-US" sz="1400" b="1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095813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/>
                        <a:t>GET</a:t>
                      </a:r>
                      <a:endParaRPr lang="zh-TW" altLang="en-US" sz="1400" b="1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192312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/>
                        <a:t>GET</a:t>
                      </a:r>
                      <a:endParaRPr lang="zh-TW" altLang="en-US" sz="1400" b="1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08358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/>
                        <a:t>GET</a:t>
                      </a:r>
                      <a:endParaRPr lang="zh-TW" altLang="en-US" sz="1400" b="1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888269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/>
                        <a:t>GET</a:t>
                      </a:r>
                      <a:endParaRPr lang="zh-TW" altLang="en-US" sz="1400" b="1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462715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51A1FA78-7022-4EB3-8B8A-C1B8C48E3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en-US" altLang="zh-TW" dirty="0"/>
              <a:t>Backend Service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505494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D3DECA-912A-4B64-82FF-13BFF2C3B3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1A1546-7653-4401-B44C-C209F66C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Device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638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AAD5FBC-1F56-4AE5-BE3A-069F73CA7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904936"/>
              </p:ext>
            </p:extLst>
          </p:nvPr>
        </p:nvGraphicFramePr>
        <p:xfrm>
          <a:off x="308506" y="1323643"/>
          <a:ext cx="11574988" cy="46276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42878">
                  <a:extLst>
                    <a:ext uri="{9D8B030D-6E8A-4147-A177-3AD203B41FA5}">
                      <a16:colId xmlns:a16="http://schemas.microsoft.com/office/drawing/2014/main" val="516764329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487509634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12969037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641025194"/>
                    </a:ext>
                  </a:extLst>
                </a:gridCol>
                <a:gridCol w="1256129">
                  <a:extLst>
                    <a:ext uri="{9D8B030D-6E8A-4147-A177-3AD203B41FA5}">
                      <a16:colId xmlns:a16="http://schemas.microsoft.com/office/drawing/2014/main" val="2223377508"/>
                    </a:ext>
                  </a:extLst>
                </a:gridCol>
                <a:gridCol w="2903756">
                  <a:extLst>
                    <a:ext uri="{9D8B030D-6E8A-4147-A177-3AD203B41FA5}">
                      <a16:colId xmlns:a16="http://schemas.microsoft.com/office/drawing/2014/main" val="544576393"/>
                    </a:ext>
                  </a:extLst>
                </a:gridCol>
              </a:tblGrid>
              <a:tr h="3440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trike="noStrike" dirty="0"/>
                        <a:t>Method</a:t>
                      </a:r>
                      <a:endParaRPr lang="zh-TW" alt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trike="noStrike" dirty="0"/>
                        <a:t>Endpoint</a:t>
                      </a:r>
                      <a:endParaRPr lang="zh-TW" alt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trike="noStrike" dirty="0"/>
                        <a:t>API</a:t>
                      </a:r>
                      <a:endParaRPr lang="zh-TW" alt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trike="noStrike" dirty="0"/>
                        <a:t>Doc</a:t>
                      </a:r>
                      <a:endParaRPr lang="zh-TW" alt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trike="noStrike" dirty="0"/>
                        <a:t>Meeting</a:t>
                      </a:r>
                      <a:endParaRPr lang="zh-TW" alt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trike="noStrike" dirty="0"/>
                        <a:t>Note</a:t>
                      </a:r>
                      <a:endParaRPr lang="zh-TW" altLang="en-US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221999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/device-</a:t>
                      </a:r>
                      <a:r>
                        <a:rPr lang="en-AU" altLang="zh-TW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AU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/Device/Activate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991434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/device-</a:t>
                      </a:r>
                      <a:r>
                        <a:rPr lang="en-AU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AU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/Device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657611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endParaRPr lang="en-AU" altLang="zh-TW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/device-</a:t>
                      </a:r>
                      <a:r>
                        <a:rPr lang="en-AU" altLang="zh-TW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AU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/Device/Log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altLang="zh-TW" sz="1400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altLang="zh-TW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altLang="zh-TW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altLang="zh-TW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076193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/device-</a:t>
                      </a:r>
                      <a:r>
                        <a:rPr lang="en-AU" altLang="zh-TW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AU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/Device/</a:t>
                      </a:r>
                      <a:r>
                        <a:rPr lang="en-AU" altLang="zh-TW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MessageSchema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243885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PATCH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/device-</a:t>
                      </a:r>
                      <a:r>
                        <a:rPr lang="en-AU" altLang="zh-TW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AU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/Device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782481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129148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121576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/>
                        <a:t>GET</a:t>
                      </a:r>
                      <a:endParaRPr lang="zh-TW" altLang="en-US" sz="1400" b="1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72195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/>
                        <a:t>GET</a:t>
                      </a:r>
                      <a:endParaRPr lang="zh-TW" altLang="en-US" sz="1400" b="1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848247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/>
                        <a:t>GET</a:t>
                      </a:r>
                      <a:endParaRPr lang="zh-TW" altLang="en-US" sz="1400" b="1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095813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/>
                        <a:t>GET</a:t>
                      </a:r>
                      <a:endParaRPr lang="zh-TW" altLang="en-US" sz="1400" b="1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192312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/>
                        <a:t>GET</a:t>
                      </a:r>
                      <a:endParaRPr lang="zh-TW" altLang="en-US" sz="1400" b="1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08358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/>
                        <a:t>GET</a:t>
                      </a:r>
                      <a:endParaRPr lang="zh-TW" altLang="en-US" sz="1400" b="1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888269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/>
                        <a:t>GET</a:t>
                      </a:r>
                      <a:endParaRPr lang="zh-TW" altLang="en-US" sz="1400" b="1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462715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51A1FA78-7022-4EB3-8B8A-C1B8C48E3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en-US" altLang="zh-TW" dirty="0"/>
              <a:t>Device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465955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AAD5FBC-1F56-4AE5-BE3A-069F73CA7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702960"/>
              </p:ext>
            </p:extLst>
          </p:nvPr>
        </p:nvGraphicFramePr>
        <p:xfrm>
          <a:off x="308506" y="1323643"/>
          <a:ext cx="11574988" cy="46276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42878">
                  <a:extLst>
                    <a:ext uri="{9D8B030D-6E8A-4147-A177-3AD203B41FA5}">
                      <a16:colId xmlns:a16="http://schemas.microsoft.com/office/drawing/2014/main" val="516764329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487509634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12969037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641025194"/>
                    </a:ext>
                  </a:extLst>
                </a:gridCol>
                <a:gridCol w="1256129">
                  <a:extLst>
                    <a:ext uri="{9D8B030D-6E8A-4147-A177-3AD203B41FA5}">
                      <a16:colId xmlns:a16="http://schemas.microsoft.com/office/drawing/2014/main" val="2223377508"/>
                    </a:ext>
                  </a:extLst>
                </a:gridCol>
                <a:gridCol w="2903756">
                  <a:extLst>
                    <a:ext uri="{9D8B030D-6E8A-4147-A177-3AD203B41FA5}">
                      <a16:colId xmlns:a16="http://schemas.microsoft.com/office/drawing/2014/main" val="544576393"/>
                    </a:ext>
                  </a:extLst>
                </a:gridCol>
              </a:tblGrid>
              <a:tr h="3440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trike="noStrike" dirty="0"/>
                        <a:t>Method</a:t>
                      </a:r>
                      <a:endParaRPr lang="zh-TW" alt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trike="noStrike" dirty="0"/>
                        <a:t>Endpoint</a:t>
                      </a:r>
                      <a:endParaRPr lang="zh-TW" alt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trike="noStrike" dirty="0"/>
                        <a:t>API</a:t>
                      </a:r>
                      <a:endParaRPr lang="zh-TW" alt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trike="noStrike" dirty="0"/>
                        <a:t>Doc</a:t>
                      </a:r>
                      <a:endParaRPr lang="zh-TW" alt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trike="noStrike" dirty="0"/>
                        <a:t>Meeting</a:t>
                      </a:r>
                      <a:endParaRPr lang="zh-TW" alt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trike="noStrike" dirty="0"/>
                        <a:t>Note</a:t>
                      </a:r>
                      <a:endParaRPr lang="zh-TW" altLang="en-US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221999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/device-</a:t>
                      </a:r>
                      <a:r>
                        <a:rPr lang="en-AU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AU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AU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EquipmentClass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991434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/device-</a:t>
                      </a:r>
                      <a:r>
                        <a:rPr lang="en-AU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AU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AU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EquipmentClass</a:t>
                      </a:r>
                      <a:r>
                        <a:rPr lang="en-AU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/{Id}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657611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endParaRPr lang="en-AU" altLang="zh-TW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/device-</a:t>
                      </a:r>
                      <a:r>
                        <a:rPr lang="en-AU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AU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AU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EquipmentClass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altLang="zh-TW" sz="1400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altLang="zh-TW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altLang="zh-TW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altLang="zh-TW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076193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PATCH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/device-</a:t>
                      </a:r>
                      <a:r>
                        <a:rPr lang="en-AU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AU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AU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EquipmentClass</a:t>
                      </a:r>
                      <a:r>
                        <a:rPr lang="en-AU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/{Id}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243885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/device-</a:t>
                      </a:r>
                      <a:r>
                        <a:rPr lang="en-AU" altLang="zh-TW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AU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AU" altLang="zh-TW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EquipmentClass</a:t>
                      </a:r>
                      <a:r>
                        <a:rPr lang="en-AU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/{Id}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782481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PUT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/device-</a:t>
                      </a:r>
                      <a:r>
                        <a:rPr lang="en-AU" altLang="zh-TW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AU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AU" altLang="zh-TW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EquipmentClass</a:t>
                      </a:r>
                      <a:r>
                        <a:rPr lang="en-AU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/{Id}/</a:t>
                      </a:r>
                      <a:r>
                        <a:rPr lang="en-AU" altLang="zh-TW" sz="1400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MessageCatalog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129148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121576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/>
                        <a:t>GET</a:t>
                      </a:r>
                      <a:endParaRPr lang="zh-TW" altLang="en-US" sz="1400" b="1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72195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/>
                        <a:t>GET</a:t>
                      </a:r>
                      <a:endParaRPr lang="zh-TW" altLang="en-US" sz="1400" b="1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848247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/>
                        <a:t>GET</a:t>
                      </a:r>
                      <a:endParaRPr lang="zh-TW" altLang="en-US" sz="1400" b="1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095813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/>
                        <a:t>GET</a:t>
                      </a:r>
                      <a:endParaRPr lang="zh-TW" altLang="en-US" sz="1400" b="1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192312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/>
                        <a:t>GET</a:t>
                      </a:r>
                      <a:endParaRPr lang="zh-TW" altLang="en-US" sz="1400" b="1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08358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/>
                        <a:t>GET</a:t>
                      </a:r>
                      <a:endParaRPr lang="zh-TW" altLang="en-US" sz="1400" b="1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888269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kern="1200" dirty="0"/>
                        <a:t>GET</a:t>
                      </a:r>
                      <a:endParaRPr lang="zh-TW" altLang="en-US" sz="1400" b="1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462715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51A1FA78-7022-4EB3-8B8A-C1B8C48E3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en-US" altLang="zh-TW" dirty="0" err="1"/>
              <a:t>EquipmentClass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060114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BT - Blue on white">
      <a:dk1>
        <a:srgbClr val="505050"/>
      </a:dk1>
      <a:lt1>
        <a:srgbClr val="FFFFFF"/>
      </a:lt1>
      <a:dk2>
        <a:srgbClr val="0078D7"/>
      </a:dk2>
      <a:lt2>
        <a:srgbClr val="00BCF2"/>
      </a:lt2>
      <a:accent1>
        <a:srgbClr val="0078D7"/>
      </a:accent1>
      <a:accent2>
        <a:srgbClr val="002050"/>
      </a:accent2>
      <a:accent3>
        <a:srgbClr val="D83B01"/>
      </a:accent3>
      <a:accent4>
        <a:srgbClr val="5C2D91"/>
      </a:accent4>
      <a:accent5>
        <a:srgbClr val="008272"/>
      </a:accent5>
      <a:accent6>
        <a:srgbClr val="B4009E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BLUE_2015_4.potx" id="{280B0584-D3E0-4FDF-AF7B-DC9201B1C6A4}" vid="{BD0412F3-0F64-434F-968B-D425D17D017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5237</TotalTime>
  <Words>760</Words>
  <Application>Microsoft Office PowerPoint</Application>
  <PresentationFormat>Widescreen</PresentationFormat>
  <Paragraphs>356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新細明體</vt:lpstr>
      <vt:lpstr>Arial</vt:lpstr>
      <vt:lpstr>Calibri</vt:lpstr>
      <vt:lpstr>Consolas</vt:lpstr>
      <vt:lpstr>Segoe UI</vt:lpstr>
      <vt:lpstr>Segoe UI Light</vt:lpstr>
      <vt:lpstr>Wingdings</vt:lpstr>
      <vt:lpstr>WHITE TEMPLATE</vt:lpstr>
      <vt:lpstr>CDS</vt:lpstr>
      <vt:lpstr>Web API - SuperAdmin, Admin</vt:lpstr>
      <vt:lpstr>PowerPoint Presentation</vt:lpstr>
      <vt:lpstr>PowerPoint Presentation</vt:lpstr>
      <vt:lpstr>Web API - Backend Service</vt:lpstr>
      <vt:lpstr>Backend Service</vt:lpstr>
      <vt:lpstr>Device</vt:lpstr>
      <vt:lpstr>Device</vt:lpstr>
      <vt:lpstr>EquipmentClass</vt:lpstr>
      <vt:lpstr>MessageCatalog</vt:lpstr>
      <vt:lpstr>Equipment</vt:lpstr>
      <vt:lpstr>Others(DeviceType, IoTHubReceiver)</vt:lpstr>
      <vt:lpstr>External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Li (ManpowerGroup Taiwan)</dc:creator>
  <cp:lastModifiedBy>Kevin Kao</cp:lastModifiedBy>
  <cp:revision>16</cp:revision>
  <dcterms:created xsi:type="dcterms:W3CDTF">2017-10-16T02:08:45Z</dcterms:created>
  <dcterms:modified xsi:type="dcterms:W3CDTF">2018-03-09T07:38:24Z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a-andli@microsoft.com</vt:lpwstr>
  </property>
  <property fmtid="{D5CDD505-2E9C-101B-9397-08002B2CF9AE}" pid="6" name="MSIP_Label_f42aa342-8706-4288-bd11-ebb85995028c_SetDate">
    <vt:lpwstr>2017-10-16T10:49:29.4739081+08:00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