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8" r:id="rId2"/>
    <p:sldId id="289" r:id="rId3"/>
    <p:sldId id="290" r:id="rId4"/>
    <p:sldId id="280" r:id="rId5"/>
    <p:sldId id="287" r:id="rId6"/>
    <p:sldId id="262" r:id="rId7"/>
    <p:sldId id="256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60" r:id="rId18"/>
    <p:sldId id="283" r:id="rId19"/>
    <p:sldId id="291" r:id="rId20"/>
    <p:sldId id="258" r:id="rId21"/>
    <p:sldId id="259" r:id="rId22"/>
    <p:sldId id="261" r:id="rId23"/>
    <p:sldId id="257" r:id="rId24"/>
    <p:sldId id="272" r:id="rId25"/>
    <p:sldId id="273" r:id="rId26"/>
    <p:sldId id="274" r:id="rId27"/>
    <p:sldId id="292" r:id="rId28"/>
    <p:sldId id="277" r:id="rId29"/>
    <p:sldId id="278" r:id="rId30"/>
    <p:sldId id="281" r:id="rId31"/>
    <p:sldId id="282" r:id="rId32"/>
    <p:sldId id="284" r:id="rId33"/>
    <p:sldId id="275" r:id="rId34"/>
    <p:sldId id="279" r:id="rId35"/>
    <p:sldId id="293" r:id="rId36"/>
    <p:sldId id="285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amework" id="{301E93F9-6EF2-4EC4-934A-6B384B987A8A}">
          <p14:sldIdLst>
            <p14:sldId id="288"/>
            <p14:sldId id="289"/>
          </p14:sldIdLst>
        </p14:section>
        <p14:section name="Common Widget" id="{7946BC15-F156-4865-9C49-A5E59AFF30F9}">
          <p14:sldIdLst>
            <p14:sldId id="290"/>
            <p14:sldId id="280"/>
            <p14:sldId id="287"/>
            <p14:sldId id="262"/>
            <p14:sldId id="256"/>
            <p14:sldId id="268"/>
            <p14:sldId id="269"/>
            <p14:sldId id="263"/>
            <p14:sldId id="264"/>
            <p14:sldId id="265"/>
            <p14:sldId id="266"/>
            <p14:sldId id="267"/>
            <p14:sldId id="270"/>
            <p14:sldId id="271"/>
            <p14:sldId id="260"/>
            <p14:sldId id="283"/>
          </p14:sldIdLst>
        </p14:section>
        <p14:section name="Equipment Widget" id="{B86DA2C2-54FC-4245-870E-C119CEE6B475}">
          <p14:sldIdLst>
            <p14:sldId id="291"/>
            <p14:sldId id="258"/>
            <p14:sldId id="259"/>
            <p14:sldId id="261"/>
            <p14:sldId id="257"/>
            <p14:sldId id="272"/>
            <p14:sldId id="273"/>
            <p14:sldId id="274"/>
          </p14:sldIdLst>
        </p14:section>
        <p14:section name="Factory Widget" id="{114C12BE-5469-4B1E-8F50-271F1B7D7898}">
          <p14:sldIdLst>
            <p14:sldId id="292"/>
            <p14:sldId id="277"/>
            <p14:sldId id="278"/>
            <p14:sldId id="281"/>
            <p14:sldId id="282"/>
            <p14:sldId id="284"/>
            <p14:sldId id="275"/>
            <p14:sldId id="279"/>
          </p14:sldIdLst>
        </p14:section>
        <p14:section name="Company Widget" id="{A158A1B4-913D-428C-89F5-16F5F5B02204}">
          <p14:sldIdLst>
            <p14:sldId id="29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Kao" userId="1935f61a-646e-4c16-82aa-303d325f6696" providerId="ADAL" clId="{08A71680-8F1C-423E-9C63-C05861A4F1C2}"/>
    <pc:docChg chg="undo custSel addSld delSld modSld sldOrd delSection modSection">
      <pc:chgData name="Kevin Kao" userId="1935f61a-646e-4c16-82aa-303d325f6696" providerId="ADAL" clId="{08A71680-8F1C-423E-9C63-C05861A4F1C2}" dt="2018-02-27T00:37:13.415" v="3899" actId="478"/>
      <pc:docMkLst>
        <pc:docMk/>
      </pc:docMkLst>
      <pc:sldChg chg="addSp delSp modSp ord">
        <pc:chgData name="Kevin Kao" userId="1935f61a-646e-4c16-82aa-303d325f6696" providerId="ADAL" clId="{08A71680-8F1C-423E-9C63-C05861A4F1C2}" dt="2018-02-23T02:21:30.828" v="2715" actId="20577"/>
        <pc:sldMkLst>
          <pc:docMk/>
          <pc:sldMk cId="633528596" sldId="256"/>
        </pc:sldMkLst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6" creationId="{291CEC46-FC07-4C50-934C-4B2A0871814B}"/>
          </ac:spMkLst>
        </pc:spChg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15" creationId="{495AB5BF-A515-4C74-9085-49F93CAE6686}"/>
          </ac:spMkLst>
        </pc:spChg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18" creationId="{51539915-CF77-49D4-BB62-891703D06CD9}"/>
          </ac:spMkLst>
        </pc:spChg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19" creationId="{B6927EBF-5CF3-41C4-BD4F-799EA6AF3385}"/>
          </ac:spMkLst>
        </pc:spChg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23" creationId="{1225B23B-F715-40EF-8C4A-8E97A94154F1}"/>
          </ac:spMkLst>
        </pc:spChg>
        <pc:spChg chg="del">
          <ac:chgData name="Kevin Kao" userId="1935f61a-646e-4c16-82aa-303d325f6696" providerId="ADAL" clId="{08A71680-8F1C-423E-9C63-C05861A4F1C2}" dt="2018-02-22T04:10:11.345" v="1" actId="478"/>
          <ac:spMkLst>
            <pc:docMk/>
            <pc:sldMk cId="633528596" sldId="256"/>
            <ac:spMk id="27" creationId="{0E249174-FF57-4817-9CEE-D1E99CF32E5A}"/>
          </ac:spMkLst>
        </pc:spChg>
        <pc:spChg chg="add mod">
          <ac:chgData name="Kevin Kao" userId="1935f61a-646e-4c16-82aa-303d325f6696" providerId="ADAL" clId="{08A71680-8F1C-423E-9C63-C05861A4F1C2}" dt="2018-02-22T09:12:29.658" v="1996" actId="20577"/>
          <ac:spMkLst>
            <pc:docMk/>
            <pc:sldMk cId="633528596" sldId="256"/>
            <ac:spMk id="48" creationId="{A1244677-41E7-48C7-811F-8849FF765FDC}"/>
          </ac:spMkLst>
        </pc:spChg>
        <pc:grpChg chg="del">
          <ac:chgData name="Kevin Kao" userId="1935f61a-646e-4c16-82aa-303d325f6696" providerId="ADAL" clId="{08A71680-8F1C-423E-9C63-C05861A4F1C2}" dt="2018-02-22T04:10:11.345" v="1" actId="478"/>
          <ac:grpSpMkLst>
            <pc:docMk/>
            <pc:sldMk cId="633528596" sldId="256"/>
            <ac:grpSpMk id="26" creationId="{7965FAAD-8473-49F4-B4B5-19F8C489D9C9}"/>
          </ac:grpSpMkLst>
        </pc:grpChg>
        <pc:grpChg chg="del">
          <ac:chgData name="Kevin Kao" userId="1935f61a-646e-4c16-82aa-303d325f6696" providerId="ADAL" clId="{08A71680-8F1C-423E-9C63-C05861A4F1C2}" dt="2018-02-22T04:10:11.345" v="1" actId="478"/>
          <ac:grpSpMkLst>
            <pc:docMk/>
            <pc:sldMk cId="633528596" sldId="256"/>
            <ac:grpSpMk id="28" creationId="{9A70BA80-F6F7-4E8E-BD73-83770BE5040C}"/>
          </ac:grpSpMkLst>
        </pc:grpChg>
        <pc:picChg chg="del">
          <ac:chgData name="Kevin Kao" userId="1935f61a-646e-4c16-82aa-303d325f6696" providerId="ADAL" clId="{08A71680-8F1C-423E-9C63-C05861A4F1C2}" dt="2018-02-22T04:10:11.345" v="1" actId="478"/>
          <ac:picMkLst>
            <pc:docMk/>
            <pc:sldMk cId="633528596" sldId="256"/>
            <ac:picMk id="8" creationId="{3676B665-EE36-45F9-9617-7B8EC195B08D}"/>
          </ac:picMkLst>
        </pc:picChg>
        <pc:picChg chg="add del mod">
          <ac:chgData name="Kevin Kao" userId="1935f61a-646e-4c16-82aa-303d325f6696" providerId="ADAL" clId="{08A71680-8F1C-423E-9C63-C05861A4F1C2}" dt="2018-02-22T04:44:11.014" v="36" actId="478"/>
          <ac:picMkLst>
            <pc:docMk/>
            <pc:sldMk cId="633528596" sldId="256"/>
            <ac:picMk id="36" creationId="{65DBBD2C-C972-450B-924D-1A4CCB241D19}"/>
          </ac:picMkLst>
        </pc:picChg>
        <pc:picChg chg="add del mod">
          <ac:chgData name="Kevin Kao" userId="1935f61a-646e-4c16-82aa-303d325f6696" providerId="ADAL" clId="{08A71680-8F1C-423E-9C63-C05861A4F1C2}" dt="2018-02-22T04:43:04.007" v="31" actId="478"/>
          <ac:picMkLst>
            <pc:docMk/>
            <pc:sldMk cId="633528596" sldId="256"/>
            <ac:picMk id="37" creationId="{144BA847-2756-4F71-A593-9EB891610EB1}"/>
          </ac:picMkLst>
        </pc:picChg>
        <pc:picChg chg="add del mod">
          <ac:chgData name="Kevin Kao" userId="1935f61a-646e-4c16-82aa-303d325f6696" providerId="ADAL" clId="{08A71680-8F1C-423E-9C63-C05861A4F1C2}" dt="2018-02-22T04:43:04.007" v="31" actId="478"/>
          <ac:picMkLst>
            <pc:docMk/>
            <pc:sldMk cId="633528596" sldId="256"/>
            <ac:picMk id="38" creationId="{F221B777-04ED-4D58-B062-B7D4FED48F2F}"/>
          </ac:picMkLst>
        </pc:picChg>
        <pc:picChg chg="add del mod">
          <ac:chgData name="Kevin Kao" userId="1935f61a-646e-4c16-82aa-303d325f6696" providerId="ADAL" clId="{08A71680-8F1C-423E-9C63-C05861A4F1C2}" dt="2018-02-22T04:43:04.007" v="31" actId="478"/>
          <ac:picMkLst>
            <pc:docMk/>
            <pc:sldMk cId="633528596" sldId="256"/>
            <ac:picMk id="39" creationId="{C42F2DF0-A0DA-4E64-A83D-B34E438107DC}"/>
          </ac:picMkLst>
        </pc:picChg>
        <pc:picChg chg="add del mod">
          <ac:chgData name="Kevin Kao" userId="1935f61a-646e-4c16-82aa-303d325f6696" providerId="ADAL" clId="{08A71680-8F1C-423E-9C63-C05861A4F1C2}" dt="2018-02-22T04:43:04.007" v="31" actId="478"/>
          <ac:picMkLst>
            <pc:docMk/>
            <pc:sldMk cId="633528596" sldId="256"/>
            <ac:picMk id="40" creationId="{9BE928C9-C92E-41D2-B1EE-AD3D8CCF2791}"/>
          </ac:picMkLst>
        </pc:picChg>
        <pc:picChg chg="add del mod">
          <ac:chgData name="Kevin Kao" userId="1935f61a-646e-4c16-82aa-303d325f6696" providerId="ADAL" clId="{08A71680-8F1C-423E-9C63-C05861A4F1C2}" dt="2018-02-22T04:43:04.007" v="31" actId="478"/>
          <ac:picMkLst>
            <pc:docMk/>
            <pc:sldMk cId="633528596" sldId="256"/>
            <ac:picMk id="41" creationId="{379ECAA5-ECFD-4ACA-92B6-BDB85EFD3593}"/>
          </ac:picMkLst>
        </pc:picChg>
        <pc:picChg chg="add del">
          <ac:chgData name="Kevin Kao" userId="1935f61a-646e-4c16-82aa-303d325f6696" providerId="ADAL" clId="{08A71680-8F1C-423E-9C63-C05861A4F1C2}" dt="2018-02-22T04:42:54.907" v="26" actId="478"/>
          <ac:picMkLst>
            <pc:docMk/>
            <pc:sldMk cId="633528596" sldId="256"/>
            <ac:picMk id="42" creationId="{55211519-11A1-4264-B783-A3B94782E3E2}"/>
          </ac:picMkLst>
        </pc:picChg>
        <pc:picChg chg="add del">
          <ac:chgData name="Kevin Kao" userId="1935f61a-646e-4c16-82aa-303d325f6696" providerId="ADAL" clId="{08A71680-8F1C-423E-9C63-C05861A4F1C2}" dt="2018-02-22T04:43:53.056" v="34" actId="478"/>
          <ac:picMkLst>
            <pc:docMk/>
            <pc:sldMk cId="633528596" sldId="256"/>
            <ac:picMk id="43" creationId="{D21F8B63-8BE1-4464-8AF0-1EED40ADACC8}"/>
          </ac:picMkLst>
        </pc:picChg>
        <pc:picChg chg="add del mod">
          <ac:chgData name="Kevin Kao" userId="1935f61a-646e-4c16-82aa-303d325f6696" providerId="ADAL" clId="{08A71680-8F1C-423E-9C63-C05861A4F1C2}" dt="2018-02-22T04:44:48.157" v="40" actId="478"/>
          <ac:picMkLst>
            <pc:docMk/>
            <pc:sldMk cId="633528596" sldId="256"/>
            <ac:picMk id="44" creationId="{64129FAB-1C3F-45C1-B729-F8910AE2F4ED}"/>
          </ac:picMkLst>
        </pc:picChg>
        <pc:picChg chg="add del mod">
          <ac:chgData name="Kevin Kao" userId="1935f61a-646e-4c16-82aa-303d325f6696" providerId="ADAL" clId="{08A71680-8F1C-423E-9C63-C05861A4F1C2}" dt="2018-02-22T04:48:57.408" v="76" actId="478"/>
          <ac:picMkLst>
            <pc:docMk/>
            <pc:sldMk cId="633528596" sldId="256"/>
            <ac:picMk id="45" creationId="{717C3BCF-FAD5-4653-ADF9-2A42129DFE1F}"/>
          </ac:picMkLst>
        </pc:picChg>
        <pc:picChg chg="add mod">
          <ac:chgData name="Kevin Kao" userId="1935f61a-646e-4c16-82aa-303d325f6696" providerId="ADAL" clId="{08A71680-8F1C-423E-9C63-C05861A4F1C2}" dt="2018-02-22T04:49:04.835" v="81" actId="1076"/>
          <ac:picMkLst>
            <pc:docMk/>
            <pc:sldMk cId="633528596" sldId="256"/>
            <ac:picMk id="46" creationId="{5DB1F65A-BDFE-4D0A-8754-A4E7D45178FF}"/>
          </ac:picMkLst>
        </pc:picChg>
        <pc:picChg chg="add mod">
          <ac:chgData name="Kevin Kao" userId="1935f61a-646e-4c16-82aa-303d325f6696" providerId="ADAL" clId="{08A71680-8F1C-423E-9C63-C05861A4F1C2}" dt="2018-02-22T04:49:26.298" v="87" actId="1076"/>
          <ac:picMkLst>
            <pc:docMk/>
            <pc:sldMk cId="633528596" sldId="256"/>
            <ac:picMk id="47" creationId="{81B90804-A97E-4580-82B0-C4208869E0FA}"/>
          </ac:picMkLst>
        </pc:picChg>
        <pc:cxnChg chg="del">
          <ac:chgData name="Kevin Kao" userId="1935f61a-646e-4c16-82aa-303d325f6696" providerId="ADAL" clId="{08A71680-8F1C-423E-9C63-C05861A4F1C2}" dt="2018-02-22T04:10:11.345" v="1" actId="478"/>
          <ac:cxnSpMkLst>
            <pc:docMk/>
            <pc:sldMk cId="633528596" sldId="256"/>
            <ac:cxnSpMk id="10" creationId="{E6AAC2C0-BA55-40D6-93AD-929E0EF5B185}"/>
          </ac:cxnSpMkLst>
        </pc:cxnChg>
        <pc:cxnChg chg="del">
          <ac:chgData name="Kevin Kao" userId="1935f61a-646e-4c16-82aa-303d325f6696" providerId="ADAL" clId="{08A71680-8F1C-423E-9C63-C05861A4F1C2}" dt="2018-02-22T04:10:11.345" v="1" actId="478"/>
          <ac:cxnSpMkLst>
            <pc:docMk/>
            <pc:sldMk cId="633528596" sldId="256"/>
            <ac:cxnSpMk id="16" creationId="{F079BC7E-5D12-459C-B009-5B3847ACDA73}"/>
          </ac:cxnSpMkLst>
        </pc:cxnChg>
        <pc:cxnChg chg="del mod">
          <ac:chgData name="Kevin Kao" userId="1935f61a-646e-4c16-82aa-303d325f6696" providerId="ADAL" clId="{08A71680-8F1C-423E-9C63-C05861A4F1C2}" dt="2018-02-22T04:10:11.345" v="1" actId="478"/>
          <ac:cxnSpMkLst>
            <pc:docMk/>
            <pc:sldMk cId="633528596" sldId="256"/>
            <ac:cxnSpMk id="20" creationId="{35AF343E-7A71-4F2B-A8E6-C19DCC543C0C}"/>
          </ac:cxnSpMkLst>
        </pc:cxnChg>
        <pc:cxnChg chg="del mod">
          <ac:chgData name="Kevin Kao" userId="1935f61a-646e-4c16-82aa-303d325f6696" providerId="ADAL" clId="{08A71680-8F1C-423E-9C63-C05861A4F1C2}" dt="2018-02-22T04:10:11.345" v="1" actId="478"/>
          <ac:cxnSpMkLst>
            <pc:docMk/>
            <pc:sldMk cId="633528596" sldId="256"/>
            <ac:cxnSpMk id="31" creationId="{3747EF83-196D-45C4-9011-97B8111BDBC1}"/>
          </ac:cxnSpMkLst>
        </pc:cxnChg>
      </pc:sldChg>
      <pc:sldChg chg="addSp delSp modSp add ord">
        <pc:chgData name="Kevin Kao" userId="1935f61a-646e-4c16-82aa-303d325f6696" providerId="ADAL" clId="{08A71680-8F1C-423E-9C63-C05861A4F1C2}" dt="2018-02-22T06:47:33.228" v="1343" actId="478"/>
        <pc:sldMkLst>
          <pc:docMk/>
          <pc:sldMk cId="1854335088" sldId="257"/>
        </pc:sldMkLst>
        <pc:spChg chg="add del mod">
          <ac:chgData name="Kevin Kao" userId="1935f61a-646e-4c16-82aa-303d325f6696" providerId="ADAL" clId="{08A71680-8F1C-423E-9C63-C05861A4F1C2}" dt="2018-02-22T05:24:45.064" v="732" actId="478"/>
          <ac:spMkLst>
            <pc:docMk/>
            <pc:sldMk cId="1854335088" sldId="257"/>
            <ac:spMk id="2" creationId="{CA29FA1E-140F-4840-A27F-A5731D0A32F4}"/>
          </ac:spMkLst>
        </pc:spChg>
        <pc:spChg chg="mod">
          <ac:chgData name="Kevin Kao" userId="1935f61a-646e-4c16-82aa-303d325f6696" providerId="ADAL" clId="{08A71680-8F1C-423E-9C63-C05861A4F1C2}" dt="2018-02-22T06:47:29.354" v="1341" actId="478"/>
          <ac:spMkLst>
            <pc:docMk/>
            <pc:sldMk cId="1854335088" sldId="257"/>
            <ac:spMk id="6" creationId="{291CEC46-FC07-4C50-934C-4B2A0871814B}"/>
          </ac:spMkLst>
        </pc:spChg>
        <pc:spChg chg="del">
          <ac:chgData name="Kevin Kao" userId="1935f61a-646e-4c16-82aa-303d325f6696" providerId="ADAL" clId="{08A71680-8F1C-423E-9C63-C05861A4F1C2}" dt="2018-02-22T06:47:32.388" v="1342" actId="478"/>
          <ac:spMkLst>
            <pc:docMk/>
            <pc:sldMk cId="1854335088" sldId="257"/>
            <ac:spMk id="15" creationId="{495AB5BF-A515-4C74-9085-49F93CAE6686}"/>
          </ac:spMkLst>
        </pc:spChg>
        <pc:spChg chg="ord">
          <ac:chgData name="Kevin Kao" userId="1935f61a-646e-4c16-82aa-303d325f6696" providerId="ADAL" clId="{08A71680-8F1C-423E-9C63-C05861A4F1C2}" dt="2018-02-22T06:46:59.855" v="1338" actId="166"/>
          <ac:spMkLst>
            <pc:docMk/>
            <pc:sldMk cId="1854335088" sldId="257"/>
            <ac:spMk id="19" creationId="{B6927EBF-5CF3-41C4-BD4F-799EA6AF3385}"/>
          </ac:spMkLst>
        </pc:spChg>
        <pc:spChg chg="add mod">
          <ac:chgData name="Kevin Kao" userId="1935f61a-646e-4c16-82aa-303d325f6696" providerId="ADAL" clId="{08A71680-8F1C-423E-9C63-C05861A4F1C2}" dt="2018-02-22T05:24:55.376" v="754" actId="20577"/>
          <ac:spMkLst>
            <pc:docMk/>
            <pc:sldMk cId="1854335088" sldId="257"/>
            <ac:spMk id="21" creationId="{3FB63E89-1D4F-421A-8CCE-F3CAA6C48D0A}"/>
          </ac:spMkLst>
        </pc:spChg>
        <pc:spChg chg="mod">
          <ac:chgData name="Kevin Kao" userId="1935f61a-646e-4c16-82aa-303d325f6696" providerId="ADAL" clId="{08A71680-8F1C-423E-9C63-C05861A4F1C2}" dt="2018-02-22T05:26:08.687" v="782" actId="20577"/>
          <ac:spMkLst>
            <pc:docMk/>
            <pc:sldMk cId="1854335088" sldId="257"/>
            <ac:spMk id="23" creationId="{1225B23B-F715-40EF-8C4A-8E97A94154F1}"/>
          </ac:spMkLst>
        </pc:spChg>
        <pc:spChg chg="ord">
          <ac:chgData name="Kevin Kao" userId="1935f61a-646e-4c16-82aa-303d325f6696" providerId="ADAL" clId="{08A71680-8F1C-423E-9C63-C05861A4F1C2}" dt="2018-02-22T06:47:11.385" v="1340" actId="166"/>
          <ac:spMkLst>
            <pc:docMk/>
            <pc:sldMk cId="1854335088" sldId="257"/>
            <ac:spMk id="27" creationId="{0E249174-FF57-4817-9CEE-D1E99CF32E5A}"/>
          </ac:spMkLst>
        </pc:spChg>
        <pc:cxnChg chg="del">
          <ac:chgData name="Kevin Kao" userId="1935f61a-646e-4c16-82aa-303d325f6696" providerId="ADAL" clId="{08A71680-8F1C-423E-9C63-C05861A4F1C2}" dt="2018-02-22T06:47:33.228" v="1343" actId="478"/>
          <ac:cxnSpMkLst>
            <pc:docMk/>
            <pc:sldMk cId="1854335088" sldId="257"/>
            <ac:cxnSpMk id="10" creationId="{E6AAC2C0-BA55-40D6-93AD-929E0EF5B185}"/>
          </ac:cxnSpMkLst>
        </pc:cxnChg>
        <pc:cxnChg chg="ord">
          <ac:chgData name="Kevin Kao" userId="1935f61a-646e-4c16-82aa-303d325f6696" providerId="ADAL" clId="{08A71680-8F1C-423E-9C63-C05861A4F1C2}" dt="2018-02-22T06:47:05.308" v="1339" actId="166"/>
          <ac:cxnSpMkLst>
            <pc:docMk/>
            <pc:sldMk cId="1854335088" sldId="257"/>
            <ac:cxnSpMk id="31" creationId="{3747EF83-196D-45C4-9011-97B8111BDBC1}"/>
          </ac:cxnSpMkLst>
        </pc:cxnChg>
      </pc:sldChg>
      <pc:sldChg chg="addSp delSp modSp add">
        <pc:chgData name="Kevin Kao" userId="1935f61a-646e-4c16-82aa-303d325f6696" providerId="ADAL" clId="{08A71680-8F1C-423E-9C63-C05861A4F1C2}" dt="2018-02-22T05:34:51.348" v="785" actId="478"/>
        <pc:sldMkLst>
          <pc:docMk/>
          <pc:sldMk cId="3589463672" sldId="258"/>
        </pc:sldMkLst>
        <pc:spChg chg="add del mod">
          <ac:chgData name="Kevin Kao" userId="1935f61a-646e-4c16-82aa-303d325f6696" providerId="ADAL" clId="{08A71680-8F1C-423E-9C63-C05861A4F1C2}" dt="2018-02-22T04:51:41.473" v="106" actId="478"/>
          <ac:spMkLst>
            <pc:docMk/>
            <pc:sldMk cId="3589463672" sldId="258"/>
            <ac:spMk id="4" creationId="{824B37BA-564C-409D-B035-1CE635412930}"/>
          </ac:spMkLst>
        </pc:spChg>
        <pc:spChg chg="add mod">
          <ac:chgData name="Kevin Kao" userId="1935f61a-646e-4c16-82aa-303d325f6696" providerId="ADAL" clId="{08A71680-8F1C-423E-9C63-C05861A4F1C2}" dt="2018-02-22T04:52:20.097" v="161" actId="478"/>
          <ac:spMkLst>
            <pc:docMk/>
            <pc:sldMk cId="3589463672" sldId="258"/>
            <ac:spMk id="5" creationId="{58F0D771-CA7F-492C-AC0B-F5C9345A7B32}"/>
          </ac:spMkLst>
        </pc:spChg>
        <pc:spChg chg="add mod">
          <ac:chgData name="Kevin Kao" userId="1935f61a-646e-4c16-82aa-303d325f6696" providerId="ADAL" clId="{08A71680-8F1C-423E-9C63-C05861A4F1C2}" dt="2018-02-22T05:18:17.610" v="548" actId="1076"/>
          <ac:spMkLst>
            <pc:docMk/>
            <pc:sldMk cId="3589463672" sldId="258"/>
            <ac:spMk id="15" creationId="{0750AB72-B9AD-48D7-9BA5-83B6661CD981}"/>
          </ac:spMkLst>
        </pc:spChg>
        <pc:spChg chg="add del">
          <ac:chgData name="Kevin Kao" userId="1935f61a-646e-4c16-82aa-303d325f6696" providerId="ADAL" clId="{08A71680-8F1C-423E-9C63-C05861A4F1C2}" dt="2018-02-22T04:59:17.153" v="238" actId="478"/>
          <ac:spMkLst>
            <pc:docMk/>
            <pc:sldMk cId="3589463672" sldId="258"/>
            <ac:spMk id="16" creationId="{D2BAD0D8-3A8B-4694-87BE-8D1794853FD5}"/>
          </ac:spMkLst>
        </pc:spChg>
        <pc:spChg chg="add mod">
          <ac:chgData name="Kevin Kao" userId="1935f61a-646e-4c16-82aa-303d325f6696" providerId="ADAL" clId="{08A71680-8F1C-423E-9C63-C05861A4F1C2}" dt="2018-02-22T05:18:23.972" v="555" actId="20577"/>
          <ac:spMkLst>
            <pc:docMk/>
            <pc:sldMk cId="3589463672" sldId="258"/>
            <ac:spMk id="17" creationId="{F29094A9-A27E-470F-938C-F83766722C64}"/>
          </ac:spMkLst>
        </pc:spChg>
        <pc:spChg chg="add del mod">
          <ac:chgData name="Kevin Kao" userId="1935f61a-646e-4c16-82aa-303d325f6696" providerId="ADAL" clId="{08A71680-8F1C-423E-9C63-C05861A4F1C2}" dt="2018-02-22T05:34:51.348" v="785" actId="478"/>
          <ac:spMkLst>
            <pc:docMk/>
            <pc:sldMk cId="3589463672" sldId="258"/>
            <ac:spMk id="18" creationId="{EFEB94CD-9C25-4A4E-BC4A-82951C461126}"/>
          </ac:spMkLst>
        </pc:spChg>
        <pc:grpChg chg="add mod">
          <ac:chgData name="Kevin Kao" userId="1935f61a-646e-4c16-82aa-303d325f6696" providerId="ADAL" clId="{08A71680-8F1C-423E-9C63-C05861A4F1C2}" dt="2018-02-22T04:58:25.418" v="207" actId="14100"/>
          <ac:grpSpMkLst>
            <pc:docMk/>
            <pc:sldMk cId="3589463672" sldId="258"/>
            <ac:grpSpMk id="12" creationId="{40E4D120-8540-414C-A0E5-563A2DF2FC83}"/>
          </ac:grpSpMkLst>
        </pc:grpChg>
        <pc:picChg chg="add mod">
          <ac:chgData name="Kevin Kao" userId="1935f61a-646e-4c16-82aa-303d325f6696" providerId="ADAL" clId="{08A71680-8F1C-423E-9C63-C05861A4F1C2}" dt="2018-02-22T05:18:14.845" v="547" actId="1076"/>
          <ac:picMkLst>
            <pc:docMk/>
            <pc:sldMk cId="3589463672" sldId="258"/>
            <ac:picMk id="2" creationId="{FFE26478-5CB0-46D6-B575-D0B5024E9360}"/>
          </ac:picMkLst>
        </pc:picChg>
        <pc:picChg chg="add mod">
          <ac:chgData name="Kevin Kao" userId="1935f61a-646e-4c16-82aa-303d325f6696" providerId="ADAL" clId="{08A71680-8F1C-423E-9C63-C05861A4F1C2}" dt="2018-02-22T04:51:14.436" v="97" actId="1076"/>
          <ac:picMkLst>
            <pc:docMk/>
            <pc:sldMk cId="3589463672" sldId="258"/>
            <ac:picMk id="3" creationId="{CCCE5703-A197-47CE-AB09-0704A288AE90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36" creationId="{65DBBD2C-C972-450B-924D-1A4CCB241D19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37" creationId="{144BA847-2756-4F71-A593-9EB891610EB1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38" creationId="{F221B777-04ED-4D58-B062-B7D4FED48F2F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39" creationId="{C42F2DF0-A0DA-4E64-A83D-B34E438107DC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40" creationId="{9BE928C9-C92E-41D2-B1EE-AD3D8CCF2791}"/>
          </ac:picMkLst>
        </pc:picChg>
        <pc:picChg chg="del">
          <ac:chgData name="Kevin Kao" userId="1935f61a-646e-4c16-82aa-303d325f6696" providerId="ADAL" clId="{08A71680-8F1C-423E-9C63-C05861A4F1C2}" dt="2018-02-22T04:49:42.082" v="88" actId="478"/>
          <ac:picMkLst>
            <pc:docMk/>
            <pc:sldMk cId="3589463672" sldId="258"/>
            <ac:picMk id="41" creationId="{379ECAA5-ECFD-4ACA-92B6-BDB85EFD3593}"/>
          </ac:picMkLst>
        </pc:picChg>
      </pc:sldChg>
      <pc:sldChg chg="addSp delSp modSp add">
        <pc:chgData name="Kevin Kao" userId="1935f61a-646e-4c16-82aa-303d325f6696" providerId="ADAL" clId="{08A71680-8F1C-423E-9C63-C05861A4F1C2}" dt="2018-02-22T05:19:12.043" v="606" actId="20577"/>
        <pc:sldMkLst>
          <pc:docMk/>
          <pc:sldMk cId="3350868433" sldId="259"/>
        </pc:sldMkLst>
        <pc:spChg chg="add mod">
          <ac:chgData name="Kevin Kao" userId="1935f61a-646e-4c16-82aa-303d325f6696" providerId="ADAL" clId="{08A71680-8F1C-423E-9C63-C05861A4F1C2}" dt="2018-02-22T05:19:12.043" v="606" actId="20577"/>
          <ac:spMkLst>
            <pc:docMk/>
            <pc:sldMk cId="3350868433" sldId="259"/>
            <ac:spMk id="13" creationId="{25A7433A-F022-42B9-B16F-FB4EC8F28C7E}"/>
          </ac:spMkLst>
        </pc:spChg>
        <pc:grpChg chg="add mod">
          <ac:chgData name="Kevin Kao" userId="1935f61a-646e-4c16-82aa-303d325f6696" providerId="ADAL" clId="{08A71680-8F1C-423E-9C63-C05861A4F1C2}" dt="2018-02-22T05:18:53.790" v="580" actId="1076"/>
          <ac:grpSpMkLst>
            <pc:docMk/>
            <pc:sldMk cId="3350868433" sldId="259"/>
            <ac:grpSpMk id="10" creationId="{9AE76CFD-3B1C-48AB-A5CC-5D181F70BB24}"/>
          </ac:grpSpMkLst>
        </pc:grpChg>
        <pc:picChg chg="add mod">
          <ac:chgData name="Kevin Kao" userId="1935f61a-646e-4c16-82aa-303d325f6696" providerId="ADAL" clId="{08A71680-8F1C-423E-9C63-C05861A4F1C2}" dt="2018-02-22T05:18:51.408" v="579" actId="1076"/>
          <ac:picMkLst>
            <pc:docMk/>
            <pc:sldMk cId="3350868433" sldId="259"/>
            <ac:picMk id="2" creationId="{07FF1A7D-4B52-4DF4-A397-851DB9F7F842}"/>
          </ac:picMkLst>
        </pc:picChg>
        <pc:picChg chg="add mod">
          <ac:chgData name="Kevin Kao" userId="1935f61a-646e-4c16-82aa-303d325f6696" providerId="ADAL" clId="{08A71680-8F1C-423E-9C63-C05861A4F1C2}" dt="2018-02-22T04:53:02.524" v="170" actId="14100"/>
          <ac:picMkLst>
            <pc:docMk/>
            <pc:sldMk cId="3350868433" sldId="259"/>
            <ac:picMk id="3" creationId="{C96E9C50-5B53-44F0-A8A8-2D4F286BB087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36" creationId="{65DBBD2C-C972-450B-924D-1A4CCB241D19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37" creationId="{144BA847-2756-4F71-A593-9EB891610EB1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38" creationId="{F221B777-04ED-4D58-B062-B7D4FED48F2F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39" creationId="{C42F2DF0-A0DA-4E64-A83D-B34E438107DC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40" creationId="{9BE928C9-C92E-41D2-B1EE-AD3D8CCF2791}"/>
          </ac:picMkLst>
        </pc:picChg>
        <pc:picChg chg="del">
          <ac:chgData name="Kevin Kao" userId="1935f61a-646e-4c16-82aa-303d325f6696" providerId="ADAL" clId="{08A71680-8F1C-423E-9C63-C05861A4F1C2}" dt="2018-02-22T04:52:39.684" v="162" actId="478"/>
          <ac:picMkLst>
            <pc:docMk/>
            <pc:sldMk cId="3350868433" sldId="259"/>
            <ac:picMk id="41" creationId="{379ECAA5-ECFD-4ACA-92B6-BDB85EFD3593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2T08:01:41.162" v="1962" actId="20577"/>
        <pc:sldMkLst>
          <pc:docMk/>
          <pc:sldMk cId="3298098548" sldId="260"/>
        </pc:sldMkLst>
        <pc:spChg chg="add mod">
          <ac:chgData name="Kevin Kao" userId="1935f61a-646e-4c16-82aa-303d325f6696" providerId="ADAL" clId="{08A71680-8F1C-423E-9C63-C05861A4F1C2}" dt="2018-02-22T08:01:41.162" v="1962" actId="20577"/>
          <ac:spMkLst>
            <pc:docMk/>
            <pc:sldMk cId="3298098548" sldId="260"/>
            <ac:spMk id="10" creationId="{646F2F2C-748E-4405-B4E8-E316665B521E}"/>
          </ac:spMkLst>
        </pc:spChg>
        <pc:picChg chg="add mod">
          <ac:chgData name="Kevin Kao" userId="1935f61a-646e-4c16-82aa-303d325f6696" providerId="ADAL" clId="{08A71680-8F1C-423E-9C63-C05861A4F1C2}" dt="2018-02-22T04:54:09.190" v="177" actId="1076"/>
          <ac:picMkLst>
            <pc:docMk/>
            <pc:sldMk cId="3298098548" sldId="260"/>
            <ac:picMk id="2" creationId="{02B69A6E-00E6-4EC7-8722-6838FE8A5162}"/>
          </ac:picMkLst>
        </pc:picChg>
        <pc:picChg chg="add mod">
          <ac:chgData name="Kevin Kao" userId="1935f61a-646e-4c16-82aa-303d325f6696" providerId="ADAL" clId="{08A71680-8F1C-423E-9C63-C05861A4F1C2}" dt="2018-02-22T04:54:47.921" v="183" actId="1076"/>
          <ac:picMkLst>
            <pc:docMk/>
            <pc:sldMk cId="3298098548" sldId="260"/>
            <ac:picMk id="3" creationId="{7E99375B-94CC-4BC1-8E5C-B418BCDF6F12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36" creationId="{65DBBD2C-C972-450B-924D-1A4CCB241D19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37" creationId="{144BA847-2756-4F71-A593-9EB891610EB1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38" creationId="{F221B777-04ED-4D58-B062-B7D4FED48F2F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39" creationId="{C42F2DF0-A0DA-4E64-A83D-B34E438107DC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40" creationId="{9BE928C9-C92E-41D2-B1EE-AD3D8CCF2791}"/>
          </ac:picMkLst>
        </pc:picChg>
        <pc:picChg chg="del">
          <ac:chgData name="Kevin Kao" userId="1935f61a-646e-4c16-82aa-303d325f6696" providerId="ADAL" clId="{08A71680-8F1C-423E-9C63-C05861A4F1C2}" dt="2018-02-22T04:54:03.398" v="174" actId="478"/>
          <ac:picMkLst>
            <pc:docMk/>
            <pc:sldMk cId="3298098548" sldId="260"/>
            <ac:picMk id="41" creationId="{379ECAA5-ECFD-4ACA-92B6-BDB85EFD3593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3T00:53:12.269" v="2197" actId="20577"/>
        <pc:sldMkLst>
          <pc:docMk/>
          <pc:sldMk cId="328439591" sldId="261"/>
        </pc:sldMkLst>
        <pc:spChg chg="add mod">
          <ac:chgData name="Kevin Kao" userId="1935f61a-646e-4c16-82aa-303d325f6696" providerId="ADAL" clId="{08A71680-8F1C-423E-9C63-C05861A4F1C2}" dt="2018-02-22T05:05:30.794" v="365" actId="20577"/>
          <ac:spMkLst>
            <pc:docMk/>
            <pc:sldMk cId="328439591" sldId="261"/>
            <ac:spMk id="10" creationId="{409C0471-CA54-4AA7-AD55-148609BE16E6}"/>
          </ac:spMkLst>
        </pc:spChg>
        <pc:spChg chg="add mod">
          <ac:chgData name="Kevin Kao" userId="1935f61a-646e-4c16-82aa-303d325f6696" providerId="ADAL" clId="{08A71680-8F1C-423E-9C63-C05861A4F1C2}" dt="2018-02-23T00:53:12.269" v="2197" actId="20577"/>
          <ac:spMkLst>
            <pc:docMk/>
            <pc:sldMk cId="328439591" sldId="261"/>
            <ac:spMk id="11" creationId="{E3591C0B-1390-4EA4-91C1-A582B2C9DED7}"/>
          </ac:spMkLst>
        </pc:spChg>
        <pc:picChg chg="add mod">
          <ac:chgData name="Kevin Kao" userId="1935f61a-646e-4c16-82aa-303d325f6696" providerId="ADAL" clId="{08A71680-8F1C-423E-9C63-C05861A4F1C2}" dt="2018-02-22T05:19:35.767" v="621" actId="1076"/>
          <ac:picMkLst>
            <pc:docMk/>
            <pc:sldMk cId="328439591" sldId="261"/>
            <ac:picMk id="2" creationId="{61FBC019-5106-49FE-B529-5EC2C822191A}"/>
          </ac:picMkLst>
        </pc:picChg>
        <pc:picChg chg="add mod">
          <ac:chgData name="Kevin Kao" userId="1935f61a-646e-4c16-82aa-303d325f6696" providerId="ADAL" clId="{08A71680-8F1C-423E-9C63-C05861A4F1C2}" dt="2018-02-22T04:56:12.477" v="191" actId="1076"/>
          <ac:picMkLst>
            <pc:docMk/>
            <pc:sldMk cId="328439591" sldId="261"/>
            <ac:picMk id="3" creationId="{F8E47B69-0AD3-49C4-93E9-A4018F3B27ED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36" creationId="{65DBBD2C-C972-450B-924D-1A4CCB241D19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37" creationId="{144BA847-2756-4F71-A593-9EB891610EB1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38" creationId="{F221B777-04ED-4D58-B062-B7D4FED48F2F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39" creationId="{C42F2DF0-A0DA-4E64-A83D-B34E438107DC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40" creationId="{9BE928C9-C92E-41D2-B1EE-AD3D8CCF2791}"/>
          </ac:picMkLst>
        </pc:picChg>
        <pc:picChg chg="del">
          <ac:chgData name="Kevin Kao" userId="1935f61a-646e-4c16-82aa-303d325f6696" providerId="ADAL" clId="{08A71680-8F1C-423E-9C63-C05861A4F1C2}" dt="2018-02-22T04:55:42.557" v="184" actId="478"/>
          <ac:picMkLst>
            <pc:docMk/>
            <pc:sldMk cId="328439591" sldId="261"/>
            <ac:picMk id="41" creationId="{379ECAA5-ECFD-4ACA-92B6-BDB85EFD3593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3T02:21:30.828" v="2715" actId="20577"/>
        <pc:sldMkLst>
          <pc:docMk/>
          <pc:sldMk cId="13291817" sldId="262"/>
        </pc:sldMkLst>
        <pc:spChg chg="add mod">
          <ac:chgData name="Kevin Kao" userId="1935f61a-646e-4c16-82aa-303d325f6696" providerId="ADAL" clId="{08A71680-8F1C-423E-9C63-C05861A4F1C2}" dt="2018-02-22T09:11:48.036" v="1981" actId="20577"/>
          <ac:spMkLst>
            <pc:docMk/>
            <pc:sldMk cId="13291817" sldId="262"/>
            <ac:spMk id="14" creationId="{F9E8D911-AA0F-431E-A69A-1478828A5EEB}"/>
          </ac:spMkLst>
        </pc:spChg>
        <pc:grpChg chg="add mod">
          <ac:chgData name="Kevin Kao" userId="1935f61a-646e-4c16-82aa-303d325f6696" providerId="ADAL" clId="{08A71680-8F1C-423E-9C63-C05861A4F1C2}" dt="2018-02-22T04:53:10.947" v="171" actId="164"/>
          <ac:grpSpMkLst>
            <pc:docMk/>
            <pc:sldMk cId="13291817" sldId="262"/>
            <ac:grpSpMk id="12" creationId="{22D013DB-2BA9-4D0C-91E2-07D1D410127A}"/>
          </ac:grpSpMkLst>
        </pc:grpChg>
        <pc:picChg chg="add mod">
          <ac:chgData name="Kevin Kao" userId="1935f61a-646e-4c16-82aa-303d325f6696" providerId="ADAL" clId="{08A71680-8F1C-423E-9C63-C05861A4F1C2}" dt="2018-02-22T04:47:11.489" v="58" actId="1076"/>
          <ac:picMkLst>
            <pc:docMk/>
            <pc:sldMk cId="13291817" sldId="262"/>
            <ac:picMk id="2" creationId="{48994066-5113-4528-B032-7628BCD22260}"/>
          </ac:picMkLst>
        </pc:picChg>
        <pc:picChg chg="add mod">
          <ac:chgData name="Kevin Kao" userId="1935f61a-646e-4c16-82aa-303d325f6696" providerId="ADAL" clId="{08A71680-8F1C-423E-9C63-C05861A4F1C2}" dt="2018-02-22T04:46:28.062" v="52" actId="1076"/>
          <ac:picMkLst>
            <pc:docMk/>
            <pc:sldMk cId="13291817" sldId="262"/>
            <ac:picMk id="3" creationId="{A1BF1F14-A33C-430F-BD2E-5A4A7F741AE3}"/>
          </ac:picMkLst>
        </pc:picChg>
        <pc:picChg chg="del">
          <ac:chgData name="Kevin Kao" userId="1935f61a-646e-4c16-82aa-303d325f6696" providerId="ADAL" clId="{08A71680-8F1C-423E-9C63-C05861A4F1C2}" dt="2018-02-22T04:45:46.232" v="45" actId="478"/>
          <ac:picMkLst>
            <pc:docMk/>
            <pc:sldMk cId="13291817" sldId="262"/>
            <ac:picMk id="36" creationId="{65DBBD2C-C972-450B-924D-1A4CCB241D19}"/>
          </ac:picMkLst>
        </pc:picChg>
        <pc:cxnChg chg="add mod">
          <ac:chgData name="Kevin Kao" userId="1935f61a-646e-4c16-82aa-303d325f6696" providerId="ADAL" clId="{08A71680-8F1C-423E-9C63-C05861A4F1C2}" dt="2018-02-22T04:53:10.947" v="171" actId="164"/>
          <ac:cxnSpMkLst>
            <pc:docMk/>
            <pc:sldMk cId="13291817" sldId="262"/>
            <ac:cxnSpMk id="5" creationId="{E3E4F14C-199B-484B-861E-DA4A1CAC7949}"/>
          </ac:cxnSpMkLst>
        </pc:cxnChg>
        <pc:cxnChg chg="add mod">
          <ac:chgData name="Kevin Kao" userId="1935f61a-646e-4c16-82aa-303d325f6696" providerId="ADAL" clId="{08A71680-8F1C-423E-9C63-C05861A4F1C2}" dt="2018-02-22T04:53:10.947" v="171" actId="164"/>
          <ac:cxnSpMkLst>
            <pc:docMk/>
            <pc:sldMk cId="13291817" sldId="262"/>
            <ac:cxnSpMk id="8" creationId="{4087001E-2C9D-4BE6-A005-6D250DC0DE25}"/>
          </ac:cxnSpMkLst>
        </pc:cxnChg>
      </pc:sldChg>
      <pc:sldChg chg="addSp delSp modSp add ord">
        <pc:chgData name="Kevin Kao" userId="1935f61a-646e-4c16-82aa-303d325f6696" providerId="ADAL" clId="{08A71680-8F1C-423E-9C63-C05861A4F1C2}" dt="2018-02-22T08:02:54.649" v="1964" actId="692"/>
        <pc:sldMkLst>
          <pc:docMk/>
          <pc:sldMk cId="2098188847" sldId="263"/>
        </pc:sldMkLst>
        <pc:spChg chg="del">
          <ac:chgData name="Kevin Kao" userId="1935f61a-646e-4c16-82aa-303d325f6696" providerId="ADAL" clId="{08A71680-8F1C-423E-9C63-C05861A4F1C2}" dt="2018-02-22T04:56:30.256" v="193" actId="478"/>
          <ac:spMkLst>
            <pc:docMk/>
            <pc:sldMk cId="2098188847" sldId="263"/>
            <ac:spMk id="2" creationId="{4616C1F3-A946-479F-9C3B-90F2ED6BF052}"/>
          </ac:spMkLst>
        </pc:spChg>
        <pc:spChg chg="del">
          <ac:chgData name="Kevin Kao" userId="1935f61a-646e-4c16-82aa-303d325f6696" providerId="ADAL" clId="{08A71680-8F1C-423E-9C63-C05861A4F1C2}" dt="2018-02-22T04:56:30.256" v="193" actId="478"/>
          <ac:spMkLst>
            <pc:docMk/>
            <pc:sldMk cId="2098188847" sldId="263"/>
            <ac:spMk id="3" creationId="{084B17BB-106C-4DAA-A09B-32F434EC4BE2}"/>
          </ac:spMkLst>
        </pc:spChg>
        <pc:spChg chg="add mod">
          <ac:chgData name="Kevin Kao" userId="1935f61a-646e-4c16-82aa-303d325f6696" providerId="ADAL" clId="{08A71680-8F1C-423E-9C63-C05861A4F1C2}" dt="2018-02-22T05:07:24.996" v="383" actId="1076"/>
          <ac:spMkLst>
            <pc:docMk/>
            <pc:sldMk cId="2098188847" sldId="263"/>
            <ac:spMk id="7" creationId="{CD7BF342-5D4C-4B4B-B9D3-0BDA335BACC2}"/>
          </ac:spMkLst>
        </pc:spChg>
        <pc:spChg chg="add mod">
          <ac:chgData name="Kevin Kao" userId="1935f61a-646e-4c16-82aa-303d325f6696" providerId="ADAL" clId="{08A71680-8F1C-423E-9C63-C05861A4F1C2}" dt="2018-02-22T05:23:13.185" v="653" actId="20577"/>
          <ac:spMkLst>
            <pc:docMk/>
            <pc:sldMk cId="2098188847" sldId="263"/>
            <ac:spMk id="8" creationId="{63ADD197-7707-41CD-BBE6-BCB7C1CFF2A3}"/>
          </ac:spMkLst>
        </pc:spChg>
        <pc:picChg chg="add mod">
          <ac:chgData name="Kevin Kao" userId="1935f61a-646e-4c16-82aa-303d325f6696" providerId="ADAL" clId="{08A71680-8F1C-423E-9C63-C05861A4F1C2}" dt="2018-02-22T05:22:52.550" v="636" actId="1076"/>
          <ac:picMkLst>
            <pc:docMk/>
            <pc:sldMk cId="2098188847" sldId="263"/>
            <ac:picMk id="4" creationId="{9748460A-92D9-427B-969D-3676BF61E3F5}"/>
          </ac:picMkLst>
        </pc:picChg>
        <pc:picChg chg="add del">
          <ac:chgData name="Kevin Kao" userId="1935f61a-646e-4c16-82aa-303d325f6696" providerId="ADAL" clId="{08A71680-8F1C-423E-9C63-C05861A4F1C2}" dt="2018-02-22T05:06:54.936" v="370" actId="478"/>
          <ac:picMkLst>
            <pc:docMk/>
            <pc:sldMk cId="2098188847" sldId="263"/>
            <ac:picMk id="5" creationId="{C4B38E36-3B94-470B-99B7-FC28076AFD31}"/>
          </ac:picMkLst>
        </pc:picChg>
        <pc:picChg chg="add mod">
          <ac:chgData name="Kevin Kao" userId="1935f61a-646e-4c16-82aa-303d325f6696" providerId="ADAL" clId="{08A71680-8F1C-423E-9C63-C05861A4F1C2}" dt="2018-02-22T05:07:11.407" v="375" actId="1076"/>
          <ac:picMkLst>
            <pc:docMk/>
            <pc:sldMk cId="2098188847" sldId="263"/>
            <ac:picMk id="6" creationId="{70929B38-C062-459C-B0BA-26F7AACBC7FE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3:06.495" v="1965" actId="692"/>
        <pc:sldMkLst>
          <pc:docMk/>
          <pc:sldMk cId="4178375416" sldId="264"/>
        </pc:sldMkLst>
        <pc:spChg chg="add">
          <ac:chgData name="Kevin Kao" userId="1935f61a-646e-4c16-82aa-303d325f6696" providerId="ADAL" clId="{08A71680-8F1C-423E-9C63-C05861A4F1C2}" dt="2018-02-22T05:08:59.684" v="390" actId="20577"/>
          <ac:spMkLst>
            <pc:docMk/>
            <pc:sldMk cId="4178375416" sldId="264"/>
            <ac:spMk id="4" creationId="{C55DB985-44F1-4E1A-97D7-A52D08068F71}"/>
          </ac:spMkLst>
        </pc:spChg>
        <pc:spChg chg="add mod">
          <ac:chgData name="Kevin Kao" userId="1935f61a-646e-4c16-82aa-303d325f6696" providerId="ADAL" clId="{08A71680-8F1C-423E-9C63-C05861A4F1C2}" dt="2018-02-22T05:23:22.870" v="658" actId="20577"/>
          <ac:spMkLst>
            <pc:docMk/>
            <pc:sldMk cId="4178375416" sldId="264"/>
            <ac:spMk id="5" creationId="{17FF5AAE-6345-4005-A640-0C00258042E7}"/>
          </ac:spMkLst>
        </pc:spChg>
        <pc:picChg chg="add mod">
          <ac:chgData name="Kevin Kao" userId="1935f61a-646e-4c16-82aa-303d325f6696" providerId="ADAL" clId="{08A71680-8F1C-423E-9C63-C05861A4F1C2}" dt="2018-02-22T05:23:19.142" v="654" actId="1076"/>
          <ac:picMkLst>
            <pc:docMk/>
            <pc:sldMk cId="4178375416" sldId="264"/>
            <ac:picMk id="2" creationId="{A925B727-065F-4018-8061-071C2954C2E8}"/>
          </ac:picMkLst>
        </pc:picChg>
        <pc:picChg chg="add mod">
          <ac:chgData name="Kevin Kao" userId="1935f61a-646e-4c16-82aa-303d325f6696" providerId="ADAL" clId="{08A71680-8F1C-423E-9C63-C05861A4F1C2}" dt="2018-02-22T05:09:01.691" v="391" actId="1076"/>
          <ac:picMkLst>
            <pc:docMk/>
            <pc:sldMk cId="4178375416" sldId="264"/>
            <ac:picMk id="3" creationId="{80762DEF-1412-4FAF-B150-03A7CC38DB9D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3:22.077" v="1966" actId="692"/>
        <pc:sldMkLst>
          <pc:docMk/>
          <pc:sldMk cId="3603752785" sldId="265"/>
        </pc:sldMkLst>
        <pc:spChg chg="add mod">
          <ac:chgData name="Kevin Kao" userId="1935f61a-646e-4c16-82aa-303d325f6696" providerId="ADAL" clId="{08A71680-8F1C-423E-9C63-C05861A4F1C2}" dt="2018-02-22T05:10:01.635" v="406" actId="1076"/>
          <ac:spMkLst>
            <pc:docMk/>
            <pc:sldMk cId="3603752785" sldId="265"/>
            <ac:spMk id="4" creationId="{8B84EDB6-C905-432F-BE59-1E30BBCABD9C}"/>
          </ac:spMkLst>
        </pc:spChg>
        <pc:spChg chg="add mod">
          <ac:chgData name="Kevin Kao" userId="1935f61a-646e-4c16-82aa-303d325f6696" providerId="ADAL" clId="{08A71680-8F1C-423E-9C63-C05861A4F1C2}" dt="2018-02-22T05:23:41.644" v="670" actId="20577"/>
          <ac:spMkLst>
            <pc:docMk/>
            <pc:sldMk cId="3603752785" sldId="265"/>
            <ac:spMk id="5" creationId="{42613B57-42EE-4A2E-A172-09453BB4B573}"/>
          </ac:spMkLst>
        </pc:spChg>
        <pc:picChg chg="add mod">
          <ac:chgData name="Kevin Kao" userId="1935f61a-646e-4c16-82aa-303d325f6696" providerId="ADAL" clId="{08A71680-8F1C-423E-9C63-C05861A4F1C2}" dt="2018-02-22T05:23:28.452" v="659" actId="1076"/>
          <ac:picMkLst>
            <pc:docMk/>
            <pc:sldMk cId="3603752785" sldId="265"/>
            <ac:picMk id="2" creationId="{299D0527-AD46-4BF4-869C-8267D18C330A}"/>
          </ac:picMkLst>
        </pc:picChg>
        <pc:picChg chg="add mod">
          <ac:chgData name="Kevin Kao" userId="1935f61a-646e-4c16-82aa-303d325f6696" providerId="ADAL" clId="{08A71680-8F1C-423E-9C63-C05861A4F1C2}" dt="2018-02-22T05:09:50.843" v="397" actId="1076"/>
          <ac:picMkLst>
            <pc:docMk/>
            <pc:sldMk cId="3603752785" sldId="265"/>
            <ac:picMk id="3" creationId="{47BDCD87-4151-41F0-BA7B-F51CC5E15879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3:32.174" v="1967" actId="692"/>
        <pc:sldMkLst>
          <pc:docMk/>
          <pc:sldMk cId="602111162" sldId="266"/>
        </pc:sldMkLst>
        <pc:spChg chg="add mod">
          <ac:chgData name="Kevin Kao" userId="1935f61a-646e-4c16-82aa-303d325f6696" providerId="ADAL" clId="{08A71680-8F1C-423E-9C63-C05861A4F1C2}" dt="2018-02-22T05:11:49.780" v="455" actId="20577"/>
          <ac:spMkLst>
            <pc:docMk/>
            <pc:sldMk cId="602111162" sldId="266"/>
            <ac:spMk id="4" creationId="{3FF1AF6C-640E-4660-9C86-3DAE9EDD31C6}"/>
          </ac:spMkLst>
        </pc:spChg>
        <pc:spChg chg="add mod">
          <ac:chgData name="Kevin Kao" userId="1935f61a-646e-4c16-82aa-303d325f6696" providerId="ADAL" clId="{08A71680-8F1C-423E-9C63-C05861A4F1C2}" dt="2018-02-22T05:24:05.835" v="690" actId="20577"/>
          <ac:spMkLst>
            <pc:docMk/>
            <pc:sldMk cId="602111162" sldId="266"/>
            <ac:spMk id="5" creationId="{20B39B73-5741-44E9-8A94-8B0998B4FFA5}"/>
          </ac:spMkLst>
        </pc:spChg>
        <pc:picChg chg="add mod">
          <ac:chgData name="Kevin Kao" userId="1935f61a-646e-4c16-82aa-303d325f6696" providerId="ADAL" clId="{08A71680-8F1C-423E-9C63-C05861A4F1C2}" dt="2018-02-22T05:23:52.719" v="671" actId="1076"/>
          <ac:picMkLst>
            <pc:docMk/>
            <pc:sldMk cId="602111162" sldId="266"/>
            <ac:picMk id="2" creationId="{D7E85D16-85FA-4C49-B70E-F24291EAFFED}"/>
          </ac:picMkLst>
        </pc:picChg>
        <pc:picChg chg="add mod">
          <ac:chgData name="Kevin Kao" userId="1935f61a-646e-4c16-82aa-303d325f6696" providerId="ADAL" clId="{08A71680-8F1C-423E-9C63-C05861A4F1C2}" dt="2018-02-22T05:10:51.705" v="412" actId="1076"/>
          <ac:picMkLst>
            <pc:docMk/>
            <pc:sldMk cId="602111162" sldId="266"/>
            <ac:picMk id="3" creationId="{08080B56-C19E-4A24-9F5D-237C58B45F32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4:01.296" v="1968" actId="692"/>
        <pc:sldMkLst>
          <pc:docMk/>
          <pc:sldMk cId="3847535022" sldId="267"/>
        </pc:sldMkLst>
        <pc:spChg chg="add mod">
          <ac:chgData name="Kevin Kao" userId="1935f61a-646e-4c16-82aa-303d325f6696" providerId="ADAL" clId="{08A71680-8F1C-423E-9C63-C05861A4F1C2}" dt="2018-02-22T05:24:15.870" v="702" actId="20577"/>
          <ac:spMkLst>
            <pc:docMk/>
            <pc:sldMk cId="3847535022" sldId="267"/>
            <ac:spMk id="4" creationId="{CC48BE05-9E38-440D-BCA4-C27CBA5FE810}"/>
          </ac:spMkLst>
        </pc:spChg>
        <pc:picChg chg="add mod">
          <ac:chgData name="Kevin Kao" userId="1935f61a-646e-4c16-82aa-303d325f6696" providerId="ADAL" clId="{08A71680-8F1C-423E-9C63-C05861A4F1C2}" dt="2018-02-22T05:24:11.323" v="691" actId="1076"/>
          <ac:picMkLst>
            <pc:docMk/>
            <pc:sldMk cId="3847535022" sldId="267"/>
            <ac:picMk id="2" creationId="{6D4EF820-D787-4740-8E30-35C744ED46D3}"/>
          </ac:picMkLst>
        </pc:picChg>
        <pc:picChg chg="add mod">
          <ac:chgData name="Kevin Kao" userId="1935f61a-646e-4c16-82aa-303d325f6696" providerId="ADAL" clId="{08A71680-8F1C-423E-9C63-C05861A4F1C2}" dt="2018-02-22T05:13:05.598" v="464" actId="14100"/>
          <ac:picMkLst>
            <pc:docMk/>
            <pc:sldMk cId="3847535022" sldId="267"/>
            <ac:picMk id="3" creationId="{9CEED711-789C-46C7-A717-F5B54DC51283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2T07:59:43.456" v="1959" actId="692"/>
        <pc:sldMkLst>
          <pc:docMk/>
          <pc:sldMk cId="945239119" sldId="268"/>
        </pc:sldMkLst>
        <pc:spChg chg="del">
          <ac:chgData name="Kevin Kao" userId="1935f61a-646e-4c16-82aa-303d325f6696" providerId="ADAL" clId="{08A71680-8F1C-423E-9C63-C05861A4F1C2}" dt="2018-02-22T04:59:21.626" v="240" actId="478"/>
          <ac:spMkLst>
            <pc:docMk/>
            <pc:sldMk cId="945239119" sldId="268"/>
            <ac:spMk id="5" creationId="{58F0D771-CA7F-492C-AC0B-F5C9345A7B32}"/>
          </ac:spMkLst>
        </pc:spChg>
        <pc:spChg chg="add mod">
          <ac:chgData name="Kevin Kao" userId="1935f61a-646e-4c16-82aa-303d325f6696" providerId="ADAL" clId="{08A71680-8F1C-423E-9C63-C05861A4F1C2}" dt="2018-02-22T05:01:40.134" v="314" actId="1076"/>
          <ac:spMkLst>
            <pc:docMk/>
            <pc:sldMk cId="945239119" sldId="268"/>
            <ac:spMk id="11" creationId="{95D6FACD-85C4-4511-A70A-54B2B4DB3F9B}"/>
          </ac:spMkLst>
        </pc:spChg>
        <pc:spChg chg="del">
          <ac:chgData name="Kevin Kao" userId="1935f61a-646e-4c16-82aa-303d325f6696" providerId="ADAL" clId="{08A71680-8F1C-423E-9C63-C05861A4F1C2}" dt="2018-02-22T04:59:21.626" v="240" actId="478"/>
          <ac:spMkLst>
            <pc:docMk/>
            <pc:sldMk cId="945239119" sldId="268"/>
            <ac:spMk id="15" creationId="{0750AB72-B9AD-48D7-9BA5-83B6661CD981}"/>
          </ac:spMkLst>
        </pc:spChg>
        <pc:spChg chg="add mod">
          <ac:chgData name="Kevin Kao" userId="1935f61a-646e-4c16-82aa-303d325f6696" providerId="ADAL" clId="{08A71680-8F1C-423E-9C63-C05861A4F1C2}" dt="2018-02-22T05:18:36.814" v="567" actId="20577"/>
          <ac:spMkLst>
            <pc:docMk/>
            <pc:sldMk cId="945239119" sldId="268"/>
            <ac:spMk id="16" creationId="{09B48A52-0736-4FFA-A903-03BBB7889F37}"/>
          </ac:spMkLst>
        </pc:spChg>
        <pc:grpChg chg="del">
          <ac:chgData name="Kevin Kao" userId="1935f61a-646e-4c16-82aa-303d325f6696" providerId="ADAL" clId="{08A71680-8F1C-423E-9C63-C05861A4F1C2}" dt="2018-02-22T04:59:21.626" v="240" actId="478"/>
          <ac:grpSpMkLst>
            <pc:docMk/>
            <pc:sldMk cId="945239119" sldId="268"/>
            <ac:grpSpMk id="12" creationId="{40E4D120-8540-414C-A0E5-563A2DF2FC83}"/>
          </ac:grpSpMkLst>
        </pc:grpChg>
        <pc:picChg chg="del">
          <ac:chgData name="Kevin Kao" userId="1935f61a-646e-4c16-82aa-303d325f6696" providerId="ADAL" clId="{08A71680-8F1C-423E-9C63-C05861A4F1C2}" dt="2018-02-22T04:59:21.626" v="240" actId="478"/>
          <ac:picMkLst>
            <pc:docMk/>
            <pc:sldMk cId="945239119" sldId="268"/>
            <ac:picMk id="2" creationId="{FFE26478-5CB0-46D6-B575-D0B5024E9360}"/>
          </ac:picMkLst>
        </pc:picChg>
        <pc:picChg chg="del">
          <ac:chgData name="Kevin Kao" userId="1935f61a-646e-4c16-82aa-303d325f6696" providerId="ADAL" clId="{08A71680-8F1C-423E-9C63-C05861A4F1C2}" dt="2018-02-22T04:59:21.626" v="240" actId="478"/>
          <ac:picMkLst>
            <pc:docMk/>
            <pc:sldMk cId="945239119" sldId="268"/>
            <ac:picMk id="3" creationId="{CCCE5703-A197-47CE-AB09-0704A288AE90}"/>
          </ac:picMkLst>
        </pc:picChg>
        <pc:picChg chg="add mod">
          <ac:chgData name="Kevin Kao" userId="1935f61a-646e-4c16-82aa-303d325f6696" providerId="ADAL" clId="{08A71680-8F1C-423E-9C63-C05861A4F1C2}" dt="2018-02-22T05:18:31.756" v="556" actId="1076"/>
          <ac:picMkLst>
            <pc:docMk/>
            <pc:sldMk cId="945239119" sldId="268"/>
            <ac:picMk id="4" creationId="{B9C61C6A-90A7-4D58-A2A9-7CCA195BFF78}"/>
          </ac:picMkLst>
        </pc:picChg>
        <pc:picChg chg="add mod">
          <ac:chgData name="Kevin Kao" userId="1935f61a-646e-4c16-82aa-303d325f6696" providerId="ADAL" clId="{08A71680-8F1C-423E-9C63-C05861A4F1C2}" dt="2018-02-22T05:00:16.777" v="251" actId="1076"/>
          <ac:picMkLst>
            <pc:docMk/>
            <pc:sldMk cId="945239119" sldId="268"/>
            <ac:picMk id="6" creationId="{E28B60BF-EB72-4075-9DEA-FA1E61BBC5AE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0:04.665" v="1960" actId="692"/>
        <pc:sldMkLst>
          <pc:docMk/>
          <pc:sldMk cId="1006984405" sldId="269"/>
        </pc:sldMkLst>
        <pc:spChg chg="add">
          <ac:chgData name="Kevin Kao" userId="1935f61a-646e-4c16-82aa-303d325f6696" providerId="ADAL" clId="{08A71680-8F1C-423E-9C63-C05861A4F1C2}" dt="2018-02-22T05:03:30.375" v="325" actId="20577"/>
          <ac:spMkLst>
            <pc:docMk/>
            <pc:sldMk cId="1006984405" sldId="269"/>
            <ac:spMk id="4" creationId="{8C14FF89-A1AA-41D8-8762-F5A237CE4FE7}"/>
          </ac:spMkLst>
        </pc:spChg>
        <pc:spChg chg="add mod">
          <ac:chgData name="Kevin Kao" userId="1935f61a-646e-4c16-82aa-303d325f6696" providerId="ADAL" clId="{08A71680-8F1C-423E-9C63-C05861A4F1C2}" dt="2018-02-22T05:18:47.730" v="578" actId="20577"/>
          <ac:spMkLst>
            <pc:docMk/>
            <pc:sldMk cId="1006984405" sldId="269"/>
            <ac:spMk id="5" creationId="{A1C6354D-8ADC-4DFD-90C8-870237A31D63}"/>
          </ac:spMkLst>
        </pc:spChg>
        <pc:picChg chg="add mod">
          <ac:chgData name="Kevin Kao" userId="1935f61a-646e-4c16-82aa-303d325f6696" providerId="ADAL" clId="{08A71680-8F1C-423E-9C63-C05861A4F1C2}" dt="2018-02-22T05:18:40.610" v="568" actId="1076"/>
          <ac:picMkLst>
            <pc:docMk/>
            <pc:sldMk cId="1006984405" sldId="269"/>
            <ac:picMk id="2" creationId="{786FC67E-BEB0-413C-92C8-C310F1AF571D}"/>
          </ac:picMkLst>
        </pc:picChg>
        <pc:picChg chg="add mod">
          <ac:chgData name="Kevin Kao" userId="1935f61a-646e-4c16-82aa-303d325f6696" providerId="ADAL" clId="{08A71680-8F1C-423E-9C63-C05861A4F1C2}" dt="2018-02-22T05:03:23.893" v="324" actId="1076"/>
          <ac:picMkLst>
            <pc:docMk/>
            <pc:sldMk cId="1006984405" sldId="269"/>
            <ac:picMk id="3" creationId="{56AADAD0-5CAE-400D-9571-E0C2F14804BD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2T08:04:08.892" v="1969" actId="692"/>
        <pc:sldMkLst>
          <pc:docMk/>
          <pc:sldMk cId="2049208284" sldId="270"/>
        </pc:sldMkLst>
        <pc:spChg chg="add mod">
          <ac:chgData name="Kevin Kao" userId="1935f61a-646e-4c16-82aa-303d325f6696" providerId="ADAL" clId="{08A71680-8F1C-423E-9C63-C05861A4F1C2}" dt="2018-02-22T05:24:26.766" v="717" actId="20577"/>
          <ac:spMkLst>
            <pc:docMk/>
            <pc:sldMk cId="2049208284" sldId="270"/>
            <ac:spMk id="6" creationId="{8FB21B30-33A5-415A-B835-9D9D6A924386}"/>
          </ac:spMkLst>
        </pc:spChg>
        <pc:picChg chg="del">
          <ac:chgData name="Kevin Kao" userId="1935f61a-646e-4c16-82aa-303d325f6696" providerId="ADAL" clId="{08A71680-8F1C-423E-9C63-C05861A4F1C2}" dt="2018-02-22T05:13:23.170" v="466" actId="478"/>
          <ac:picMkLst>
            <pc:docMk/>
            <pc:sldMk cId="2049208284" sldId="270"/>
            <ac:picMk id="2" creationId="{6D4EF820-D787-4740-8E30-35C744ED46D3}"/>
          </ac:picMkLst>
        </pc:picChg>
        <pc:picChg chg="del">
          <ac:chgData name="Kevin Kao" userId="1935f61a-646e-4c16-82aa-303d325f6696" providerId="ADAL" clId="{08A71680-8F1C-423E-9C63-C05861A4F1C2}" dt="2018-02-22T05:13:23.170" v="466" actId="478"/>
          <ac:picMkLst>
            <pc:docMk/>
            <pc:sldMk cId="2049208284" sldId="270"/>
            <ac:picMk id="3" creationId="{9CEED711-789C-46C7-A717-F5B54DC51283}"/>
          </ac:picMkLst>
        </pc:picChg>
        <pc:picChg chg="add mod">
          <ac:chgData name="Kevin Kao" userId="1935f61a-646e-4c16-82aa-303d325f6696" providerId="ADAL" clId="{08A71680-8F1C-423E-9C63-C05861A4F1C2}" dt="2018-02-22T05:24:18.993" v="703" actId="1076"/>
          <ac:picMkLst>
            <pc:docMk/>
            <pc:sldMk cId="2049208284" sldId="270"/>
            <ac:picMk id="4" creationId="{5AF7D685-8654-44D3-BF76-A39C7C6C579E}"/>
          </ac:picMkLst>
        </pc:picChg>
        <pc:picChg chg="add mod">
          <ac:chgData name="Kevin Kao" userId="1935f61a-646e-4c16-82aa-303d325f6696" providerId="ADAL" clId="{08A71680-8F1C-423E-9C63-C05861A4F1C2}" dt="2018-02-22T05:14:35.368" v="478" actId="1076"/>
          <ac:picMkLst>
            <pc:docMk/>
            <pc:sldMk cId="2049208284" sldId="270"/>
            <ac:picMk id="5" creationId="{FFE73B48-29D8-4E27-91AB-01DCC85D0F03}"/>
          </ac:picMkLst>
        </pc:picChg>
      </pc:sldChg>
      <pc:sldChg chg="addSp modSp add ord">
        <pc:chgData name="Kevin Kao" userId="1935f61a-646e-4c16-82aa-303d325f6696" providerId="ADAL" clId="{08A71680-8F1C-423E-9C63-C05861A4F1C2}" dt="2018-02-22T08:04:28.747" v="1970" actId="692"/>
        <pc:sldMkLst>
          <pc:docMk/>
          <pc:sldMk cId="1297205280" sldId="271"/>
        </pc:sldMkLst>
        <pc:spChg chg="add mod">
          <ac:chgData name="Kevin Kao" userId="1935f61a-646e-4c16-82aa-303d325f6696" providerId="ADAL" clId="{08A71680-8F1C-423E-9C63-C05861A4F1C2}" dt="2018-02-22T05:16:04.754" v="504" actId="1076"/>
          <ac:spMkLst>
            <pc:docMk/>
            <pc:sldMk cId="1297205280" sldId="271"/>
            <ac:spMk id="4" creationId="{1F48C5B3-0167-4CBC-BCD3-43CEA6F33269}"/>
          </ac:spMkLst>
        </pc:spChg>
        <pc:spChg chg="add mod">
          <ac:chgData name="Kevin Kao" userId="1935f61a-646e-4c16-82aa-303d325f6696" providerId="ADAL" clId="{08A71680-8F1C-423E-9C63-C05861A4F1C2}" dt="2018-02-22T05:24:38.247" v="731" actId="20577"/>
          <ac:spMkLst>
            <pc:docMk/>
            <pc:sldMk cId="1297205280" sldId="271"/>
            <ac:spMk id="5" creationId="{A91632B3-81AA-44A9-A669-A98D8C4FCCC8}"/>
          </ac:spMkLst>
        </pc:spChg>
        <pc:picChg chg="add mod">
          <ac:chgData name="Kevin Kao" userId="1935f61a-646e-4c16-82aa-303d325f6696" providerId="ADAL" clId="{08A71680-8F1C-423E-9C63-C05861A4F1C2}" dt="2018-02-22T05:24:31.147" v="718" actId="1076"/>
          <ac:picMkLst>
            <pc:docMk/>
            <pc:sldMk cId="1297205280" sldId="271"/>
            <ac:picMk id="2" creationId="{B18C83D4-57B4-4355-8579-5EB5919BA1C7}"/>
          </ac:picMkLst>
        </pc:picChg>
        <pc:picChg chg="add mod">
          <ac:chgData name="Kevin Kao" userId="1935f61a-646e-4c16-82aa-303d325f6696" providerId="ADAL" clId="{08A71680-8F1C-423E-9C63-C05861A4F1C2}" dt="2018-02-22T05:25:26.312" v="755" actId="1076"/>
          <ac:picMkLst>
            <pc:docMk/>
            <pc:sldMk cId="1297205280" sldId="271"/>
            <ac:picMk id="3" creationId="{0F24107C-6EDA-4D86-A3A3-B7528607AC0F}"/>
          </ac:picMkLst>
        </pc:picChg>
      </pc:sldChg>
      <pc:sldChg chg="addSp delSp modSp add">
        <pc:chgData name="Kevin Kao" userId="1935f61a-646e-4c16-82aa-303d325f6696" providerId="ADAL" clId="{08A71680-8F1C-423E-9C63-C05861A4F1C2}" dt="2018-02-27T00:37:13.415" v="3899" actId="478"/>
        <pc:sldMkLst>
          <pc:docMk/>
          <pc:sldMk cId="1553548718" sldId="272"/>
        </pc:sldMkLst>
        <pc:spChg chg="add mod">
          <ac:chgData name="Kevin Kao" userId="1935f61a-646e-4c16-82aa-303d325f6696" providerId="ADAL" clId="{08A71680-8F1C-423E-9C63-C05861A4F1C2}" dt="2018-02-22T06:03:02.382" v="792" actId="20577"/>
          <ac:spMkLst>
            <pc:docMk/>
            <pc:sldMk cId="1553548718" sldId="272"/>
            <ac:spMk id="2" creationId="{3A4755DB-E7A6-4645-AC3F-A88F95D4A7E9}"/>
          </ac:spMkLst>
        </pc:spChg>
        <pc:spChg chg="add mod">
          <ac:chgData name="Kevin Kao" userId="1935f61a-646e-4c16-82aa-303d325f6696" providerId="ADAL" clId="{08A71680-8F1C-423E-9C63-C05861A4F1C2}" dt="2018-02-27T00:36:56.627" v="3898" actId="14100"/>
          <ac:spMkLst>
            <pc:docMk/>
            <pc:sldMk cId="1553548718" sldId="272"/>
            <ac:spMk id="3" creationId="{798FABDB-788A-4833-9159-CCC49C2538A3}"/>
          </ac:spMkLst>
        </pc:spChg>
        <pc:spChg chg="add mod">
          <ac:chgData name="Kevin Kao" userId="1935f61a-646e-4c16-82aa-303d325f6696" providerId="ADAL" clId="{08A71680-8F1C-423E-9C63-C05861A4F1C2}" dt="2018-02-27T00:36:04.198" v="3884" actId="164"/>
          <ac:spMkLst>
            <pc:docMk/>
            <pc:sldMk cId="1553548718" sldId="272"/>
            <ac:spMk id="4" creationId="{88756FA4-08BB-4389-9CAD-16436C9F9029}"/>
          </ac:spMkLst>
        </pc:spChg>
        <pc:spChg chg="add mod">
          <ac:chgData name="Kevin Kao" userId="1935f61a-646e-4c16-82aa-303d325f6696" providerId="ADAL" clId="{08A71680-8F1C-423E-9C63-C05861A4F1C2}" dt="2018-02-22T06:05:40.220" v="821" actId="164"/>
          <ac:spMkLst>
            <pc:docMk/>
            <pc:sldMk cId="1553548718" sldId="272"/>
            <ac:spMk id="5" creationId="{95B18D86-5BBB-4272-BE95-992F91E80CEA}"/>
          </ac:spMkLst>
        </pc:spChg>
        <pc:spChg chg="add mod">
          <ac:chgData name="Kevin Kao" userId="1935f61a-646e-4c16-82aa-303d325f6696" providerId="ADAL" clId="{08A71680-8F1C-423E-9C63-C05861A4F1C2}" dt="2018-02-22T06:05:40.220" v="821" actId="164"/>
          <ac:spMkLst>
            <pc:docMk/>
            <pc:sldMk cId="1553548718" sldId="272"/>
            <ac:spMk id="6" creationId="{A93DD20E-501D-45DE-BB2C-6A2C16A50555}"/>
          </ac:spMkLst>
        </pc:spChg>
        <pc:spChg chg="add mod">
          <ac:chgData name="Kevin Kao" userId="1935f61a-646e-4c16-82aa-303d325f6696" providerId="ADAL" clId="{08A71680-8F1C-423E-9C63-C05861A4F1C2}" dt="2018-02-27T00:36:04.198" v="3884" actId="164"/>
          <ac:spMkLst>
            <pc:docMk/>
            <pc:sldMk cId="1553548718" sldId="272"/>
            <ac:spMk id="7" creationId="{F4C2D8C8-9A1A-4072-9366-2BD99E8B3540}"/>
          </ac:spMkLst>
        </pc:spChg>
        <pc:spChg chg="add mod">
          <ac:chgData name="Kevin Kao" userId="1935f61a-646e-4c16-82aa-303d325f6696" providerId="ADAL" clId="{08A71680-8F1C-423E-9C63-C05861A4F1C2}" dt="2018-02-27T00:36:04.198" v="3884" actId="164"/>
          <ac:spMkLst>
            <pc:docMk/>
            <pc:sldMk cId="1553548718" sldId="272"/>
            <ac:spMk id="8" creationId="{55C4C343-D702-4228-838A-219C79730127}"/>
          </ac:spMkLst>
        </pc:spChg>
        <pc:spChg chg="add mod">
          <ac:chgData name="Kevin Kao" userId="1935f61a-646e-4c16-82aa-303d325f6696" providerId="ADAL" clId="{08A71680-8F1C-423E-9C63-C05861A4F1C2}" dt="2018-02-22T06:07:00.039" v="842" actId="164"/>
          <ac:spMkLst>
            <pc:docMk/>
            <pc:sldMk cId="1553548718" sldId="272"/>
            <ac:spMk id="10" creationId="{983276A6-1E7A-4E20-9030-7EAC7DF605E1}"/>
          </ac:spMkLst>
        </pc:spChg>
        <pc:spChg chg="add mod">
          <ac:chgData name="Kevin Kao" userId="1935f61a-646e-4c16-82aa-303d325f6696" providerId="ADAL" clId="{08A71680-8F1C-423E-9C63-C05861A4F1C2}" dt="2018-02-22T06:07:27.001" v="868" actId="13822"/>
          <ac:spMkLst>
            <pc:docMk/>
            <pc:sldMk cId="1553548718" sldId="272"/>
            <ac:spMk id="11" creationId="{3EB87593-1FBB-4199-B65F-7D1FE718592E}"/>
          </ac:spMkLst>
        </pc:spChg>
        <pc:spChg chg="add mod">
          <ac:chgData name="Kevin Kao" userId="1935f61a-646e-4c16-82aa-303d325f6696" providerId="ADAL" clId="{08A71680-8F1C-423E-9C63-C05861A4F1C2}" dt="2018-02-27T00:36:17.854" v="3888" actId="1076"/>
          <ac:spMkLst>
            <pc:docMk/>
            <pc:sldMk cId="1553548718" sldId="272"/>
            <ac:spMk id="13" creationId="{DC1EA286-56E2-4271-A982-74EC4B101160}"/>
          </ac:spMkLst>
        </pc:spChg>
        <pc:spChg chg="add mod">
          <ac:chgData name="Kevin Kao" userId="1935f61a-646e-4c16-82aa-303d325f6696" providerId="ADAL" clId="{08A71680-8F1C-423E-9C63-C05861A4F1C2}" dt="2018-02-27T00:36:04.198" v="3884" actId="164"/>
          <ac:spMkLst>
            <pc:docMk/>
            <pc:sldMk cId="1553548718" sldId="272"/>
            <ac:spMk id="18" creationId="{ADBD2AAA-B343-4D71-ACDF-E54F819B805C}"/>
          </ac:spMkLst>
        </pc:spChg>
        <pc:spChg chg="add mod">
          <ac:chgData name="Kevin Kao" userId="1935f61a-646e-4c16-82aa-303d325f6696" providerId="ADAL" clId="{08A71680-8F1C-423E-9C63-C05861A4F1C2}" dt="2018-02-27T00:36:04.198" v="3884" actId="164"/>
          <ac:spMkLst>
            <pc:docMk/>
            <pc:sldMk cId="1553548718" sldId="272"/>
            <ac:spMk id="21" creationId="{FC9B7A1E-869D-4554-96B7-100B77C767BB}"/>
          </ac:spMkLst>
        </pc:spChg>
        <pc:spChg chg="add mod">
          <ac:chgData name="Kevin Kao" userId="1935f61a-646e-4c16-82aa-303d325f6696" providerId="ADAL" clId="{08A71680-8F1C-423E-9C63-C05861A4F1C2}" dt="2018-02-27T00:36:31.192" v="3894" actId="1076"/>
          <ac:spMkLst>
            <pc:docMk/>
            <pc:sldMk cId="1553548718" sldId="272"/>
            <ac:spMk id="25" creationId="{F24B1428-DE75-432B-8331-C4CC52680558}"/>
          </ac:spMkLst>
        </pc:spChg>
        <pc:spChg chg="add mod">
          <ac:chgData name="Kevin Kao" userId="1935f61a-646e-4c16-82aa-303d325f6696" providerId="ADAL" clId="{08A71680-8F1C-423E-9C63-C05861A4F1C2}" dt="2018-02-27T00:36:43.665" v="3895" actId="1076"/>
          <ac:spMkLst>
            <pc:docMk/>
            <pc:sldMk cId="1553548718" sldId="272"/>
            <ac:spMk id="30" creationId="{69B70F3F-474E-4247-B9C5-F59F60C4520B}"/>
          </ac:spMkLst>
        </pc:spChg>
        <pc:spChg chg="add mod">
          <ac:chgData name="Kevin Kao" userId="1935f61a-646e-4c16-82aa-303d325f6696" providerId="ADAL" clId="{08A71680-8F1C-423E-9C63-C05861A4F1C2}" dt="2018-02-27T00:36:50.398" v="3896" actId="164"/>
          <ac:spMkLst>
            <pc:docMk/>
            <pc:sldMk cId="1553548718" sldId="272"/>
            <ac:spMk id="32" creationId="{A795D3C1-D8B2-45C3-9D75-06E4489F9A60}"/>
          </ac:spMkLst>
        </pc:spChg>
        <pc:spChg chg="add del mod">
          <ac:chgData name="Kevin Kao" userId="1935f61a-646e-4c16-82aa-303d325f6696" providerId="ADAL" clId="{08A71680-8F1C-423E-9C63-C05861A4F1C2}" dt="2018-02-22T06:17:31.442" v="1111" actId="478"/>
          <ac:spMkLst>
            <pc:docMk/>
            <pc:sldMk cId="1553548718" sldId="272"/>
            <ac:spMk id="39" creationId="{279F0B41-A44D-46E3-B28D-EFE18E8FFF49}"/>
          </ac:spMkLst>
        </pc:spChg>
        <pc:spChg chg="add mod">
          <ac:chgData name="Kevin Kao" userId="1935f61a-646e-4c16-82aa-303d325f6696" providerId="ADAL" clId="{08A71680-8F1C-423E-9C63-C05861A4F1C2}" dt="2018-02-22T07:01:20.506" v="1489" actId="20577"/>
          <ac:spMkLst>
            <pc:docMk/>
            <pc:sldMk cId="1553548718" sldId="272"/>
            <ac:spMk id="41" creationId="{E10D14AC-2EFD-4965-B0CE-80BA8638F8C9}"/>
          </ac:spMkLst>
        </pc:spChg>
        <pc:grpChg chg="add mod">
          <ac:chgData name="Kevin Kao" userId="1935f61a-646e-4c16-82aa-303d325f6696" providerId="ADAL" clId="{08A71680-8F1C-423E-9C63-C05861A4F1C2}" dt="2018-02-27T00:36:04.198" v="3884" actId="164"/>
          <ac:grpSpMkLst>
            <pc:docMk/>
            <pc:sldMk cId="1553548718" sldId="272"/>
            <ac:grpSpMk id="9" creationId="{7ECA6A6D-558F-414A-BC4F-08BDB1C7516C}"/>
          </ac:grpSpMkLst>
        </pc:grpChg>
        <pc:grpChg chg="add mod">
          <ac:chgData name="Kevin Kao" userId="1935f61a-646e-4c16-82aa-303d325f6696" providerId="ADAL" clId="{08A71680-8F1C-423E-9C63-C05861A4F1C2}" dt="2018-02-27T00:36:17.854" v="3888" actId="1076"/>
          <ac:grpSpMkLst>
            <pc:docMk/>
            <pc:sldMk cId="1553548718" sldId="272"/>
            <ac:grpSpMk id="12" creationId="{7AB62893-915D-45C2-BA17-B05692E0F27B}"/>
          </ac:grpSpMkLst>
        </pc:grpChg>
        <pc:grpChg chg="add del mod">
          <ac:chgData name="Kevin Kao" userId="1935f61a-646e-4c16-82aa-303d325f6696" providerId="ADAL" clId="{08A71680-8F1C-423E-9C63-C05861A4F1C2}" dt="2018-02-27T00:37:13.415" v="3899" actId="478"/>
          <ac:grpSpMkLst>
            <pc:docMk/>
            <pc:sldMk cId="1553548718" sldId="272"/>
            <ac:grpSpMk id="15" creationId="{9C354AD3-25DE-4059-B0E8-269313755D22}"/>
          </ac:grpSpMkLst>
        </pc:grpChg>
        <pc:grpChg chg="add mod">
          <ac:chgData name="Kevin Kao" userId="1935f61a-646e-4c16-82aa-303d325f6696" providerId="ADAL" clId="{08A71680-8F1C-423E-9C63-C05861A4F1C2}" dt="2018-02-27T00:36:52.915" v="3897" actId="1076"/>
          <ac:grpSpMkLst>
            <pc:docMk/>
            <pc:sldMk cId="1553548718" sldId="272"/>
            <ac:grpSpMk id="24" creationId="{E4BA1FDD-EE31-4F26-915C-FDD2789F278F}"/>
          </ac:grpSpMkLst>
        </pc:grpChg>
        <pc:graphicFrameChg chg="add mod modGraphic">
          <ac:chgData name="Kevin Kao" userId="1935f61a-646e-4c16-82aa-303d325f6696" providerId="ADAL" clId="{08A71680-8F1C-423E-9C63-C05861A4F1C2}" dt="2018-02-27T00:36:43.665" v="3895" actId="1076"/>
          <ac:graphicFrameMkLst>
            <pc:docMk/>
            <pc:sldMk cId="1553548718" sldId="272"/>
            <ac:graphicFrameMk id="14" creationId="{CC54660A-D688-4232-B87A-87600F3D4EEA}"/>
          </ac:graphicFrameMkLst>
        </pc:graphicFrameChg>
        <pc:picChg chg="add mod">
          <ac:chgData name="Kevin Kao" userId="1935f61a-646e-4c16-82aa-303d325f6696" providerId="ADAL" clId="{08A71680-8F1C-423E-9C63-C05861A4F1C2}" dt="2018-02-27T00:36:50.398" v="3896" actId="164"/>
          <ac:picMkLst>
            <pc:docMk/>
            <pc:sldMk cId="1553548718" sldId="272"/>
            <ac:picMk id="16" creationId="{EB3A5833-DD1A-4345-9436-A76A954A541A}"/>
          </ac:picMkLst>
        </pc:picChg>
        <pc:cxnChg chg="add mod">
          <ac:chgData name="Kevin Kao" userId="1935f61a-646e-4c16-82aa-303d325f6696" providerId="ADAL" clId="{08A71680-8F1C-423E-9C63-C05861A4F1C2}" dt="2018-02-27T00:37:13.415" v="3899" actId="478"/>
          <ac:cxnSpMkLst>
            <pc:docMk/>
            <pc:sldMk cId="1553548718" sldId="272"/>
            <ac:cxnSpMk id="17" creationId="{84AC85C5-B3F3-4ECA-AE3B-E6358A429D77}"/>
          </ac:cxnSpMkLst>
        </pc:cxnChg>
        <pc:cxnChg chg="add mod">
          <ac:chgData name="Kevin Kao" userId="1935f61a-646e-4c16-82aa-303d325f6696" providerId="ADAL" clId="{08A71680-8F1C-423E-9C63-C05861A4F1C2}" dt="2018-02-27T00:36:04.198" v="3884" actId="164"/>
          <ac:cxnSpMkLst>
            <pc:docMk/>
            <pc:sldMk cId="1553548718" sldId="272"/>
            <ac:cxnSpMk id="20" creationId="{02E3348F-A104-40C5-A845-318E2ECE81C2}"/>
          </ac:cxnSpMkLst>
        </pc:cxnChg>
        <pc:cxnChg chg="add mod">
          <ac:chgData name="Kevin Kao" userId="1935f61a-646e-4c16-82aa-303d325f6696" providerId="ADAL" clId="{08A71680-8F1C-423E-9C63-C05861A4F1C2}" dt="2018-02-27T00:36:27.569" v="3893" actId="14100"/>
          <ac:cxnSpMkLst>
            <pc:docMk/>
            <pc:sldMk cId="1553548718" sldId="272"/>
            <ac:cxnSpMk id="26" creationId="{45DE9D78-53C0-47BC-AEDF-5416F98F1B07}"/>
          </ac:cxnSpMkLst>
        </pc:cxnChg>
        <pc:cxnChg chg="add mod">
          <ac:chgData name="Kevin Kao" userId="1935f61a-646e-4c16-82aa-303d325f6696" providerId="ADAL" clId="{08A71680-8F1C-423E-9C63-C05861A4F1C2}" dt="2018-02-27T00:36:43.665" v="3895" actId="1076"/>
          <ac:cxnSpMkLst>
            <pc:docMk/>
            <pc:sldMk cId="1553548718" sldId="272"/>
            <ac:cxnSpMk id="29" creationId="{FBF086B7-E292-4F68-86CE-07747D23822B}"/>
          </ac:cxnSpMkLst>
        </pc:cxnChg>
        <pc:cxnChg chg="add mod">
          <ac:chgData name="Kevin Kao" userId="1935f61a-646e-4c16-82aa-303d325f6696" providerId="ADAL" clId="{08A71680-8F1C-423E-9C63-C05861A4F1C2}" dt="2018-02-27T00:36:50.398" v="3896" actId="164"/>
          <ac:cxnSpMkLst>
            <pc:docMk/>
            <pc:sldMk cId="1553548718" sldId="272"/>
            <ac:cxnSpMk id="31" creationId="{31C28845-240E-4BD4-878C-8EF392E8EB19}"/>
          </ac:cxnSpMkLst>
        </pc:cxnChg>
        <pc:cxnChg chg="add del mod">
          <ac:chgData name="Kevin Kao" userId="1935f61a-646e-4c16-82aa-303d325f6696" providerId="ADAL" clId="{08A71680-8F1C-423E-9C63-C05861A4F1C2}" dt="2018-02-22T06:17:33.055" v="1112" actId="478"/>
          <ac:cxnSpMkLst>
            <pc:docMk/>
            <pc:sldMk cId="1553548718" sldId="272"/>
            <ac:cxnSpMk id="36" creationId="{D77F966D-E00C-47A8-9694-04D070FF28C6}"/>
          </ac:cxnSpMkLst>
        </pc:cxnChg>
        <pc:cxnChg chg="add mod">
          <ac:chgData name="Kevin Kao" userId="1935f61a-646e-4c16-82aa-303d325f6696" providerId="ADAL" clId="{08A71680-8F1C-423E-9C63-C05861A4F1C2}" dt="2018-02-22T07:01:26.925" v="1490" actId="14100"/>
          <ac:cxnSpMkLst>
            <pc:docMk/>
            <pc:sldMk cId="1553548718" sldId="272"/>
            <ac:cxnSpMk id="40" creationId="{2077B5B4-03A9-4D7D-A630-B7D94CE29261}"/>
          </ac:cxnSpMkLst>
        </pc:cxnChg>
      </pc:sldChg>
      <pc:sldChg chg="addSp delSp modSp add">
        <pc:chgData name="Kevin Kao" userId="1935f61a-646e-4c16-82aa-303d325f6696" providerId="ADAL" clId="{08A71680-8F1C-423E-9C63-C05861A4F1C2}" dt="2018-02-26T01:37:16.521" v="3722" actId="20577"/>
        <pc:sldMkLst>
          <pc:docMk/>
          <pc:sldMk cId="3992805154" sldId="273"/>
        </pc:sldMkLst>
        <pc:spChg chg="add mod">
          <ac:chgData name="Kevin Kao" userId="1935f61a-646e-4c16-82aa-303d325f6696" providerId="ADAL" clId="{08A71680-8F1C-423E-9C63-C05861A4F1C2}" dt="2018-02-26T01:37:16.521" v="3722" actId="20577"/>
          <ac:spMkLst>
            <pc:docMk/>
            <pc:sldMk cId="3992805154" sldId="273"/>
            <ac:spMk id="2" creationId="{A2BB1735-9256-487C-AEB7-B99E467EC1E6}"/>
          </ac:spMkLst>
        </pc:spChg>
        <pc:spChg chg="add mod">
          <ac:chgData name="Kevin Kao" userId="1935f61a-646e-4c16-82aa-303d325f6696" providerId="ADAL" clId="{08A71680-8F1C-423E-9C63-C05861A4F1C2}" dt="2018-02-22T06:24:07.279" v="1133" actId="164"/>
          <ac:spMkLst>
            <pc:docMk/>
            <pc:sldMk cId="3992805154" sldId="273"/>
            <ac:spMk id="3" creationId="{904F98AB-4540-47AE-8A7E-976965A90598}"/>
          </ac:spMkLst>
        </pc:spChg>
        <pc:spChg chg="add mod">
          <ac:chgData name="Kevin Kao" userId="1935f61a-646e-4c16-82aa-303d325f6696" providerId="ADAL" clId="{08A71680-8F1C-423E-9C63-C05861A4F1C2}" dt="2018-02-22T06:24:07.279" v="1133" actId="164"/>
          <ac:spMkLst>
            <pc:docMk/>
            <pc:sldMk cId="3992805154" sldId="273"/>
            <ac:spMk id="5" creationId="{7890130B-EBEF-459E-A808-55EBB514D2BF}"/>
          </ac:spMkLst>
        </pc:spChg>
        <pc:spChg chg="mod">
          <ac:chgData name="Kevin Kao" userId="1935f61a-646e-4c16-82aa-303d325f6696" providerId="ADAL" clId="{08A71680-8F1C-423E-9C63-C05861A4F1C2}" dt="2018-02-22T06:24:54.165" v="1148" actId="14100"/>
          <ac:spMkLst>
            <pc:docMk/>
            <pc:sldMk cId="3992805154" sldId="273"/>
            <ac:spMk id="8" creationId="{B863BE08-41B8-4282-B62F-8F3C67AFC958}"/>
          </ac:spMkLst>
        </pc:spChg>
        <pc:spChg chg="mod">
          <ac:chgData name="Kevin Kao" userId="1935f61a-646e-4c16-82aa-303d325f6696" providerId="ADAL" clId="{08A71680-8F1C-423E-9C63-C05861A4F1C2}" dt="2018-02-22T06:25:00.114" v="1150" actId="14100"/>
          <ac:spMkLst>
            <pc:docMk/>
            <pc:sldMk cId="3992805154" sldId="273"/>
            <ac:spMk id="9" creationId="{1C2EFA8F-90E3-4A1A-BF5B-FDE82A4209E7}"/>
          </ac:spMkLst>
        </pc:spChg>
        <pc:spChg chg="add mod">
          <ac:chgData name="Kevin Kao" userId="1935f61a-646e-4c16-82aa-303d325f6696" providerId="ADAL" clId="{08A71680-8F1C-423E-9C63-C05861A4F1C2}" dt="2018-02-22T06:24:07.279" v="1133" actId="164"/>
          <ac:spMkLst>
            <pc:docMk/>
            <pc:sldMk cId="3992805154" sldId="273"/>
            <ac:spMk id="10" creationId="{FABEFD33-7F2E-4584-B3D8-55ED75BC6636}"/>
          </ac:spMkLst>
        </pc:spChg>
        <pc:spChg chg="mod">
          <ac:chgData name="Kevin Kao" userId="1935f61a-646e-4c16-82aa-303d325f6696" providerId="ADAL" clId="{08A71680-8F1C-423E-9C63-C05861A4F1C2}" dt="2018-02-22T06:25:08.847" v="1152" actId="404"/>
          <ac:spMkLst>
            <pc:docMk/>
            <pc:sldMk cId="3992805154" sldId="273"/>
            <ac:spMk id="12" creationId="{99E69461-9C79-4159-9041-DABE1E14878A}"/>
          </ac:spMkLst>
        </pc:spChg>
        <pc:spChg chg="mod">
          <ac:chgData name="Kevin Kao" userId="1935f61a-646e-4c16-82aa-303d325f6696" providerId="ADAL" clId="{08A71680-8F1C-423E-9C63-C05861A4F1C2}" dt="2018-02-22T06:25:26.903" v="1157" actId="1036"/>
          <ac:spMkLst>
            <pc:docMk/>
            <pc:sldMk cId="3992805154" sldId="273"/>
            <ac:spMk id="13" creationId="{605177E8-559F-49FA-9095-FE4B1CC870DA}"/>
          </ac:spMkLst>
        </pc:spChg>
        <pc:spChg chg="add del">
          <ac:chgData name="Kevin Kao" userId="1935f61a-646e-4c16-82aa-303d325f6696" providerId="ADAL" clId="{08A71680-8F1C-423E-9C63-C05861A4F1C2}" dt="2018-02-22T06:26:15.362" v="1163" actId="478"/>
          <ac:spMkLst>
            <pc:docMk/>
            <pc:sldMk cId="3992805154" sldId="273"/>
            <ac:spMk id="16" creationId="{787E7434-9C02-4C9C-8AD0-7B17FF1568EB}"/>
          </ac:spMkLst>
        </pc:spChg>
        <pc:spChg chg="add del">
          <ac:chgData name="Kevin Kao" userId="1935f61a-646e-4c16-82aa-303d325f6696" providerId="ADAL" clId="{08A71680-8F1C-423E-9C63-C05861A4F1C2}" dt="2018-02-22T06:26:15.362" v="1163" actId="478"/>
          <ac:spMkLst>
            <pc:docMk/>
            <pc:sldMk cId="3992805154" sldId="273"/>
            <ac:spMk id="17" creationId="{CD9ED365-DBAF-4B5B-9ADA-EC59B313711C}"/>
          </ac:spMkLst>
        </pc:spChg>
        <pc:spChg chg="add del">
          <ac:chgData name="Kevin Kao" userId="1935f61a-646e-4c16-82aa-303d325f6696" providerId="ADAL" clId="{08A71680-8F1C-423E-9C63-C05861A4F1C2}" dt="2018-02-22T06:26:15.362" v="1163" actId="478"/>
          <ac:spMkLst>
            <pc:docMk/>
            <pc:sldMk cId="3992805154" sldId="273"/>
            <ac:spMk id="21" creationId="{4E7BE3CA-8BB3-4F48-9132-8B6CF5252C95}"/>
          </ac:spMkLst>
        </pc:spChg>
        <pc:spChg chg="add del">
          <ac:chgData name="Kevin Kao" userId="1935f61a-646e-4c16-82aa-303d325f6696" providerId="ADAL" clId="{08A71680-8F1C-423E-9C63-C05861A4F1C2}" dt="2018-02-22T06:26:15.362" v="1163" actId="478"/>
          <ac:spMkLst>
            <pc:docMk/>
            <pc:sldMk cId="3992805154" sldId="273"/>
            <ac:spMk id="22" creationId="{B294AB9B-0CD8-40A4-BEB2-F29BD546DCE0}"/>
          </ac:spMkLst>
        </pc:spChg>
        <pc:spChg chg="add del">
          <ac:chgData name="Kevin Kao" userId="1935f61a-646e-4c16-82aa-303d325f6696" providerId="ADAL" clId="{08A71680-8F1C-423E-9C63-C05861A4F1C2}" dt="2018-02-22T06:26:15.362" v="1163" actId="478"/>
          <ac:spMkLst>
            <pc:docMk/>
            <pc:sldMk cId="3992805154" sldId="273"/>
            <ac:spMk id="26" creationId="{7601C5F8-CA7B-4E6F-AD2C-1246E4EEBADC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32" creationId="{AC67E508-8FA3-4091-AC77-CE0619954D37}"/>
          </ac:spMkLst>
        </pc:spChg>
        <pc:spChg chg="add del">
          <ac:chgData name="Kevin Kao" userId="1935f61a-646e-4c16-82aa-303d325f6696" providerId="ADAL" clId="{08A71680-8F1C-423E-9C63-C05861A4F1C2}" dt="2018-02-22T06:32:18.198" v="1200" actId="478"/>
          <ac:spMkLst>
            <pc:docMk/>
            <pc:sldMk cId="3992805154" sldId="273"/>
            <ac:spMk id="33" creationId="{C84CC2A4-C45C-4CC2-8C3A-95F263DA6153}"/>
          </ac:spMkLst>
        </pc:spChg>
        <pc:spChg chg="add del">
          <ac:chgData name="Kevin Kao" userId="1935f61a-646e-4c16-82aa-303d325f6696" providerId="ADAL" clId="{08A71680-8F1C-423E-9C63-C05861A4F1C2}" dt="2018-02-22T06:32:18.198" v="1200" actId="478"/>
          <ac:spMkLst>
            <pc:docMk/>
            <pc:sldMk cId="3992805154" sldId="273"/>
            <ac:spMk id="37" creationId="{21481308-EF45-478F-BE3B-0E44E96CCE23}"/>
          </ac:spMkLst>
        </pc:spChg>
        <pc:spChg chg="add del">
          <ac:chgData name="Kevin Kao" userId="1935f61a-646e-4c16-82aa-303d325f6696" providerId="ADAL" clId="{08A71680-8F1C-423E-9C63-C05861A4F1C2}" dt="2018-02-22T06:32:18.198" v="1200" actId="478"/>
          <ac:spMkLst>
            <pc:docMk/>
            <pc:sldMk cId="3992805154" sldId="273"/>
            <ac:spMk id="38" creationId="{D6933309-3D52-4A6E-8CE1-AFC9D56BA530}"/>
          </ac:spMkLst>
        </pc:spChg>
        <pc:spChg chg="add del">
          <ac:chgData name="Kevin Kao" userId="1935f61a-646e-4c16-82aa-303d325f6696" providerId="ADAL" clId="{08A71680-8F1C-423E-9C63-C05861A4F1C2}" dt="2018-02-22T06:32:18.198" v="1200" actId="478"/>
          <ac:spMkLst>
            <pc:docMk/>
            <pc:sldMk cId="3992805154" sldId="273"/>
            <ac:spMk id="42" creationId="{2FDEFC0F-974D-456F-9179-D027E4B95327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48" creationId="{90940211-DD40-4E9C-86EF-54D6D0904D22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49" creationId="{D8A1B5EF-A637-451B-97C6-A0153F752963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50" creationId="{DB9ABDC1-625B-4837-8DA9-0D95259D552D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51" creationId="{7242BD16-2559-49A1-8E4B-F1D1AFB7AAF4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52" creationId="{96FB4A11-8B1F-4F05-9949-25ABC83A0361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53" creationId="{FEFC2E49-463F-4CEF-AC4D-0BC846478B95}"/>
          </ac:spMkLst>
        </pc:spChg>
        <pc:spChg chg="add mod">
          <ac:chgData name="Kevin Kao" userId="1935f61a-646e-4c16-82aa-303d325f6696" providerId="ADAL" clId="{08A71680-8F1C-423E-9C63-C05861A4F1C2}" dt="2018-02-22T07:12:02.096" v="1548" actId="1076"/>
          <ac:spMkLst>
            <pc:docMk/>
            <pc:sldMk cId="3992805154" sldId="273"/>
            <ac:spMk id="54" creationId="{72F6BD89-EDFD-4A97-A528-2F730C8CBA9D}"/>
          </ac:spMkLst>
        </pc:spChg>
        <pc:grpChg chg="add mod">
          <ac:chgData name="Kevin Kao" userId="1935f61a-646e-4c16-82aa-303d325f6696" providerId="ADAL" clId="{08A71680-8F1C-423E-9C63-C05861A4F1C2}" dt="2018-02-22T06:24:07.279" v="1133" actId="164"/>
          <ac:grpSpMkLst>
            <pc:docMk/>
            <pc:sldMk cId="3992805154" sldId="273"/>
            <ac:grpSpMk id="7" creationId="{4587FB80-313C-45C7-991D-61DB910EABAF}"/>
          </ac:grpSpMkLst>
        </pc:grpChg>
        <pc:grpChg chg="add mod">
          <ac:chgData name="Kevin Kao" userId="1935f61a-646e-4c16-82aa-303d325f6696" providerId="ADAL" clId="{08A71680-8F1C-423E-9C63-C05861A4F1C2}" dt="2018-02-22T06:24:07.279" v="1133" actId="164"/>
          <ac:grpSpMkLst>
            <pc:docMk/>
            <pc:sldMk cId="3992805154" sldId="273"/>
            <ac:grpSpMk id="11" creationId="{CD74AF15-166E-4039-92A3-1E1F1446401D}"/>
          </ac:grpSpMkLst>
        </pc:grpChg>
        <pc:grpChg chg="add del mod">
          <ac:chgData name="Kevin Kao" userId="1935f61a-646e-4c16-82aa-303d325f6696" providerId="ADAL" clId="{08A71680-8F1C-423E-9C63-C05861A4F1C2}" dt="2018-02-22T06:31:10.080" v="1169" actId="478"/>
          <ac:grpSpMkLst>
            <pc:docMk/>
            <pc:sldMk cId="3992805154" sldId="273"/>
            <ac:grpSpMk id="15" creationId="{1571B371-A76D-4945-B0DA-F979600817A1}"/>
          </ac:grpSpMkLst>
        </pc:grpChg>
        <pc:grpChg chg="add del">
          <ac:chgData name="Kevin Kao" userId="1935f61a-646e-4c16-82aa-303d325f6696" providerId="ADAL" clId="{08A71680-8F1C-423E-9C63-C05861A4F1C2}" dt="2018-02-22T06:26:15.362" v="1163" actId="478"/>
          <ac:grpSpMkLst>
            <pc:docMk/>
            <pc:sldMk cId="3992805154" sldId="273"/>
            <ac:grpSpMk id="18" creationId="{B23EF50C-3373-415E-AF9E-385AF3AAE057}"/>
          </ac:grpSpMkLst>
        </pc:grpChg>
        <pc:grpChg chg="add del">
          <ac:chgData name="Kevin Kao" userId="1935f61a-646e-4c16-82aa-303d325f6696" providerId="ADAL" clId="{08A71680-8F1C-423E-9C63-C05861A4F1C2}" dt="2018-02-22T06:26:15.362" v="1163" actId="478"/>
          <ac:grpSpMkLst>
            <pc:docMk/>
            <pc:sldMk cId="3992805154" sldId="273"/>
            <ac:grpSpMk id="23" creationId="{607FE074-3079-4222-8417-0B29A72D406F}"/>
          </ac:grpSpMkLst>
        </pc:grpChg>
        <pc:grpChg chg="add del">
          <ac:chgData name="Kevin Kao" userId="1935f61a-646e-4c16-82aa-303d325f6696" providerId="ADAL" clId="{08A71680-8F1C-423E-9C63-C05861A4F1C2}" dt="2018-02-22T06:32:18.198" v="1200" actId="478"/>
          <ac:grpSpMkLst>
            <pc:docMk/>
            <pc:sldMk cId="3992805154" sldId="273"/>
            <ac:grpSpMk id="34" creationId="{3B1CE926-0F9F-400C-B090-2CABF55CB694}"/>
          </ac:grpSpMkLst>
        </pc:grpChg>
        <pc:grpChg chg="add del">
          <ac:chgData name="Kevin Kao" userId="1935f61a-646e-4c16-82aa-303d325f6696" providerId="ADAL" clId="{08A71680-8F1C-423E-9C63-C05861A4F1C2}" dt="2018-02-22T06:32:18.198" v="1200" actId="478"/>
          <ac:grpSpMkLst>
            <pc:docMk/>
            <pc:sldMk cId="3992805154" sldId="273"/>
            <ac:grpSpMk id="39" creationId="{9F5CE532-CA87-4761-826F-7F771B9C9120}"/>
          </ac:grpSpMkLst>
        </pc:grpChg>
        <pc:graphicFrameChg chg="add del">
          <ac:chgData name="Kevin Kao" userId="1935f61a-646e-4c16-82aa-303d325f6696" providerId="ADAL" clId="{08A71680-8F1C-423E-9C63-C05861A4F1C2}" dt="2018-02-22T06:26:15.362" v="1163" actId="478"/>
          <ac:graphicFrameMkLst>
            <pc:docMk/>
            <pc:sldMk cId="3992805154" sldId="273"/>
            <ac:graphicFrameMk id="27" creationId="{5CAB22CA-A4DC-491F-840D-3AACA0F7BBCD}"/>
          </ac:graphicFrameMkLst>
        </pc:graphicFrameChg>
        <pc:graphicFrameChg chg="add del mod">
          <ac:chgData name="Kevin Kao" userId="1935f61a-646e-4c16-82aa-303d325f6696" providerId="ADAL" clId="{08A71680-8F1C-423E-9C63-C05861A4F1C2}" dt="2018-02-22T06:32:25.503" v="1202" actId="478"/>
          <ac:graphicFrameMkLst>
            <pc:docMk/>
            <pc:sldMk cId="3992805154" sldId="273"/>
            <ac:graphicFrameMk id="43" creationId="{63E637DF-AF27-40E7-9777-C857C7B26839}"/>
          </ac:graphicFrameMkLst>
        </pc:graphicFrameChg>
        <pc:graphicFrameChg chg="add mod modGraphic">
          <ac:chgData name="Kevin Kao" userId="1935f61a-646e-4c16-82aa-303d325f6696" providerId="ADAL" clId="{08A71680-8F1C-423E-9C63-C05861A4F1C2}" dt="2018-02-22T07:12:02.096" v="1548" actId="1076"/>
          <ac:graphicFrameMkLst>
            <pc:docMk/>
            <pc:sldMk cId="3992805154" sldId="273"/>
            <ac:graphicFrameMk id="47" creationId="{064C33C1-6E12-4C18-B8D0-7B25EABE5908}"/>
          </ac:graphicFrameMkLst>
        </pc:graphicFrameChg>
        <pc:picChg chg="add mod">
          <ac:chgData name="Kevin Kao" userId="1935f61a-646e-4c16-82aa-303d325f6696" providerId="ADAL" clId="{08A71680-8F1C-423E-9C63-C05861A4F1C2}" dt="2018-02-22T06:24:07.279" v="1133" actId="164"/>
          <ac:picMkLst>
            <pc:docMk/>
            <pc:sldMk cId="3992805154" sldId="273"/>
            <ac:picMk id="4" creationId="{A42A81DE-DCAC-4787-ABEC-44C24BE1EB86}"/>
          </ac:picMkLst>
        </pc:picChg>
        <pc:picChg chg="add del">
          <ac:chgData name="Kevin Kao" userId="1935f61a-646e-4c16-82aa-303d325f6696" providerId="ADAL" clId="{08A71680-8F1C-423E-9C63-C05861A4F1C2}" dt="2018-02-22T06:26:15.362" v="1163" actId="478"/>
          <ac:picMkLst>
            <pc:docMk/>
            <pc:sldMk cId="3992805154" sldId="273"/>
            <ac:picMk id="28" creationId="{5B65301D-3EB3-468B-9837-D09C7B6793AF}"/>
          </ac:picMkLst>
        </pc:picChg>
        <pc:picChg chg="add del mod">
          <ac:chgData name="Kevin Kao" userId="1935f61a-646e-4c16-82aa-303d325f6696" providerId="ADAL" clId="{08A71680-8F1C-423E-9C63-C05861A4F1C2}" dt="2018-02-22T06:31:10.080" v="1169" actId="478"/>
          <ac:picMkLst>
            <pc:docMk/>
            <pc:sldMk cId="3992805154" sldId="273"/>
            <ac:picMk id="31" creationId="{4C7B8A69-71C6-4FB3-96C1-24E3FF364E22}"/>
          </ac:picMkLst>
        </pc:picChg>
        <pc:picChg chg="add del">
          <ac:chgData name="Kevin Kao" userId="1935f61a-646e-4c16-82aa-303d325f6696" providerId="ADAL" clId="{08A71680-8F1C-423E-9C63-C05861A4F1C2}" dt="2018-02-22T06:32:03.022" v="1196" actId="478"/>
          <ac:picMkLst>
            <pc:docMk/>
            <pc:sldMk cId="3992805154" sldId="273"/>
            <ac:picMk id="44" creationId="{35309486-D145-436E-8B1D-51F6E64B9A92}"/>
          </ac:picMkLst>
        </pc:picChg>
        <pc:cxnChg chg="add del">
          <ac:chgData name="Kevin Kao" userId="1935f61a-646e-4c16-82aa-303d325f6696" providerId="ADAL" clId="{08A71680-8F1C-423E-9C63-C05861A4F1C2}" dt="2018-02-22T06:24:01.759" v="1132" actId="478"/>
          <ac:cxnSpMkLst>
            <pc:docMk/>
            <pc:sldMk cId="3992805154" sldId="273"/>
            <ac:cxnSpMk id="6" creationId="{CFFA1074-D3D6-4F1D-A9BA-8F1C956727CA}"/>
          </ac:cxnSpMkLst>
        </pc:cxnChg>
        <pc:cxnChg chg="add del">
          <ac:chgData name="Kevin Kao" userId="1935f61a-646e-4c16-82aa-303d325f6696" providerId="ADAL" clId="{08A71680-8F1C-423E-9C63-C05861A4F1C2}" dt="2018-02-22T06:24:00.254" v="1131" actId="478"/>
          <ac:cxnSpMkLst>
            <pc:docMk/>
            <pc:sldMk cId="3992805154" sldId="273"/>
            <ac:cxnSpMk id="14" creationId="{B228A656-675F-4BE8-8D94-D141909BA90D}"/>
          </ac:cxnSpMkLst>
        </pc:cxnChg>
        <pc:cxnChg chg="add del">
          <ac:chgData name="Kevin Kao" userId="1935f61a-646e-4c16-82aa-303d325f6696" providerId="ADAL" clId="{08A71680-8F1C-423E-9C63-C05861A4F1C2}" dt="2018-02-22T06:25:55.143" v="1161" actId="478"/>
          <ac:cxnSpMkLst>
            <pc:docMk/>
            <pc:sldMk cId="3992805154" sldId="273"/>
            <ac:cxnSpMk id="29" creationId="{34FBC0B0-FFA6-4442-B66E-2B411E06B0E8}"/>
          </ac:cxnSpMkLst>
        </pc:cxnChg>
        <pc:cxnChg chg="add del">
          <ac:chgData name="Kevin Kao" userId="1935f61a-646e-4c16-82aa-303d325f6696" providerId="ADAL" clId="{08A71680-8F1C-423E-9C63-C05861A4F1C2}" dt="2018-02-22T06:25:54.151" v="1160" actId="478"/>
          <ac:cxnSpMkLst>
            <pc:docMk/>
            <pc:sldMk cId="3992805154" sldId="273"/>
            <ac:cxnSpMk id="30" creationId="{D2759FF9-553F-441C-B348-1B8D3529B642}"/>
          </ac:cxnSpMkLst>
        </pc:cxnChg>
        <pc:cxnChg chg="add del">
          <ac:chgData name="Kevin Kao" userId="1935f61a-646e-4c16-82aa-303d325f6696" providerId="ADAL" clId="{08A71680-8F1C-423E-9C63-C05861A4F1C2}" dt="2018-02-22T06:32:10.637" v="1199" actId="478"/>
          <ac:cxnSpMkLst>
            <pc:docMk/>
            <pc:sldMk cId="3992805154" sldId="273"/>
            <ac:cxnSpMk id="45" creationId="{144EA606-B697-4FB9-90E4-252E6F2887D9}"/>
          </ac:cxnSpMkLst>
        </pc:cxnChg>
        <pc:cxnChg chg="add del">
          <ac:chgData name="Kevin Kao" userId="1935f61a-646e-4c16-82aa-303d325f6696" providerId="ADAL" clId="{08A71680-8F1C-423E-9C63-C05861A4F1C2}" dt="2018-02-22T06:32:09.728" v="1198" actId="478"/>
          <ac:cxnSpMkLst>
            <pc:docMk/>
            <pc:sldMk cId="3992805154" sldId="273"/>
            <ac:cxnSpMk id="46" creationId="{442701FE-B8C1-45D1-AAF1-DAB194C6BC8E}"/>
          </ac:cxnSpMkLst>
        </pc:cxnChg>
      </pc:sldChg>
      <pc:sldChg chg="addSp delSp modSp add">
        <pc:chgData name="Kevin Kao" userId="1935f61a-646e-4c16-82aa-303d325f6696" providerId="ADAL" clId="{08A71680-8F1C-423E-9C63-C05861A4F1C2}" dt="2018-02-22T07:06:25.103" v="1547" actId="14100"/>
        <pc:sldMkLst>
          <pc:docMk/>
          <pc:sldMk cId="3164286218" sldId="274"/>
        </pc:sldMkLst>
        <pc:spChg chg="mod">
          <ac:chgData name="Kevin Kao" userId="1935f61a-646e-4c16-82aa-303d325f6696" providerId="ADAL" clId="{08A71680-8F1C-423E-9C63-C05861A4F1C2}" dt="2018-02-22T06:48:41.911" v="1385" actId="1076"/>
          <ac:spMkLst>
            <pc:docMk/>
            <pc:sldMk cId="3164286218" sldId="274"/>
            <ac:spMk id="2" creationId="{A2BB1735-9256-487C-AEB7-B99E467EC1E6}"/>
          </ac:spMkLst>
        </pc:spChg>
        <pc:spChg chg="add del mod">
          <ac:chgData name="Kevin Kao" userId="1935f61a-646e-4c16-82aa-303d325f6696" providerId="ADAL" clId="{08A71680-8F1C-423E-9C63-C05861A4F1C2}" dt="2018-02-22T06:49:52.512" v="1396" actId="478"/>
          <ac:spMkLst>
            <pc:docMk/>
            <pc:sldMk cId="3164286218" sldId="274"/>
            <ac:spMk id="11" creationId="{1B76DD4C-6511-4C44-A862-B7439543959F}"/>
          </ac:spMkLst>
        </pc:spChg>
        <pc:spChg chg="add del mod">
          <ac:chgData name="Kevin Kao" userId="1935f61a-646e-4c16-82aa-303d325f6696" providerId="ADAL" clId="{08A71680-8F1C-423E-9C63-C05861A4F1C2}" dt="2018-02-22T06:49:59.473" v="1400" actId="478"/>
          <ac:spMkLst>
            <pc:docMk/>
            <pc:sldMk cId="3164286218" sldId="274"/>
            <ac:spMk id="19" creationId="{39D8BA9A-C8F2-4EC5-9D26-F948A05496B4}"/>
          </ac:spMkLst>
        </pc:spChg>
        <pc:spChg chg="add del mod">
          <ac:chgData name="Kevin Kao" userId="1935f61a-646e-4c16-82aa-303d325f6696" providerId="ADAL" clId="{08A71680-8F1C-423E-9C63-C05861A4F1C2}" dt="2018-02-22T06:49:59.473" v="1400" actId="478"/>
          <ac:spMkLst>
            <pc:docMk/>
            <pc:sldMk cId="3164286218" sldId="274"/>
            <ac:spMk id="20" creationId="{53AFF6A1-87EA-4C8F-8A29-AFBD757CFA63}"/>
          </ac:spMkLst>
        </pc:spChg>
        <pc:spChg chg="add del mod">
          <ac:chgData name="Kevin Kao" userId="1935f61a-646e-4c16-82aa-303d325f6696" providerId="ADAL" clId="{08A71680-8F1C-423E-9C63-C05861A4F1C2}" dt="2018-02-22T06:50:37.958" v="1409" actId="478"/>
          <ac:spMkLst>
            <pc:docMk/>
            <pc:sldMk cId="3164286218" sldId="274"/>
            <ac:spMk id="23" creationId="{5992323F-A567-4699-933B-15391778A7AE}"/>
          </ac:spMkLst>
        </pc:spChg>
        <pc:spChg chg="add del mod">
          <ac:chgData name="Kevin Kao" userId="1935f61a-646e-4c16-82aa-303d325f6696" providerId="ADAL" clId="{08A71680-8F1C-423E-9C63-C05861A4F1C2}" dt="2018-02-22T06:50:37.958" v="1409" actId="478"/>
          <ac:spMkLst>
            <pc:docMk/>
            <pc:sldMk cId="3164286218" sldId="274"/>
            <ac:spMk id="24" creationId="{AB87CCC3-9170-48E6-9457-0B13D3F65498}"/>
          </ac:spMkLst>
        </pc:spChg>
        <pc:spChg chg="add del mod">
          <ac:chgData name="Kevin Kao" userId="1935f61a-646e-4c16-82aa-303d325f6696" providerId="ADAL" clId="{08A71680-8F1C-423E-9C63-C05861A4F1C2}" dt="2018-02-22T06:50:37.958" v="1409" actId="478"/>
          <ac:spMkLst>
            <pc:docMk/>
            <pc:sldMk cId="3164286218" sldId="274"/>
            <ac:spMk id="28" creationId="{35E20064-A8AE-4AE9-A600-B6BB243FF244}"/>
          </ac:spMkLst>
        </pc:spChg>
        <pc:spChg chg="add del mod">
          <ac:chgData name="Kevin Kao" userId="1935f61a-646e-4c16-82aa-303d325f6696" providerId="ADAL" clId="{08A71680-8F1C-423E-9C63-C05861A4F1C2}" dt="2018-02-22T06:50:37.958" v="1409" actId="478"/>
          <ac:spMkLst>
            <pc:docMk/>
            <pc:sldMk cId="3164286218" sldId="274"/>
            <ac:spMk id="29" creationId="{33DFFA8D-51A3-4666-8A3D-FDBBA15C7E49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32" creationId="{AC67E508-8FA3-4091-AC77-CE0619954D37}"/>
          </ac:spMkLst>
        </pc:spChg>
        <pc:spChg chg="add del mod">
          <ac:chgData name="Kevin Kao" userId="1935f61a-646e-4c16-82aa-303d325f6696" providerId="ADAL" clId="{08A71680-8F1C-423E-9C63-C05861A4F1C2}" dt="2018-02-22T06:50:37.958" v="1409" actId="478"/>
          <ac:spMkLst>
            <pc:docMk/>
            <pc:sldMk cId="3164286218" sldId="274"/>
            <ac:spMk id="34" creationId="{AF73E51C-36D3-42F1-88EE-85F16F0E387E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48" creationId="{90940211-DD40-4E9C-86EF-54D6D0904D22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49" creationId="{D8A1B5EF-A637-451B-97C6-A0153F752963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50" creationId="{DB9ABDC1-625B-4837-8DA9-0D95259D552D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51" creationId="{7242BD16-2559-49A1-8E4B-F1D1AFB7AAF4}"/>
          </ac:spMkLst>
        </pc:spChg>
        <pc:spChg chg="del mod">
          <ac:chgData name="Kevin Kao" userId="1935f61a-646e-4c16-82aa-303d325f6696" providerId="ADAL" clId="{08A71680-8F1C-423E-9C63-C05861A4F1C2}" dt="2018-02-22T06:49:04.476" v="1387" actId="478"/>
          <ac:spMkLst>
            <pc:docMk/>
            <pc:sldMk cId="3164286218" sldId="274"/>
            <ac:spMk id="52" creationId="{96FB4A11-8B1F-4F05-9949-25ABC83A0361}"/>
          </ac:spMkLst>
        </pc:spChg>
        <pc:grpChg chg="add del mod">
          <ac:chgData name="Kevin Kao" userId="1935f61a-646e-4c16-82aa-303d325f6696" providerId="ADAL" clId="{08A71680-8F1C-423E-9C63-C05861A4F1C2}" dt="2018-02-22T06:49:59.473" v="1400" actId="478"/>
          <ac:grpSpMkLst>
            <pc:docMk/>
            <pc:sldMk cId="3164286218" sldId="274"/>
            <ac:grpSpMk id="13" creationId="{F4CE495B-03ED-44B8-A0D7-F47D6A55B051}"/>
          </ac:grpSpMkLst>
        </pc:grpChg>
        <pc:grpChg chg="add del mod">
          <ac:chgData name="Kevin Kao" userId="1935f61a-646e-4c16-82aa-303d325f6696" providerId="ADAL" clId="{08A71680-8F1C-423E-9C63-C05861A4F1C2}" dt="2018-02-22T06:49:59.473" v="1400" actId="478"/>
          <ac:grpSpMkLst>
            <pc:docMk/>
            <pc:sldMk cId="3164286218" sldId="274"/>
            <ac:grpSpMk id="16" creationId="{B8B5BEBD-336F-42DF-840A-DE6279E6DD0B}"/>
          </ac:grpSpMkLst>
        </pc:grpChg>
        <pc:grpChg chg="add del mod">
          <ac:chgData name="Kevin Kao" userId="1935f61a-646e-4c16-82aa-303d325f6696" providerId="ADAL" clId="{08A71680-8F1C-423E-9C63-C05861A4F1C2}" dt="2018-02-22T06:50:37.958" v="1409" actId="478"/>
          <ac:grpSpMkLst>
            <pc:docMk/>
            <pc:sldMk cId="3164286218" sldId="274"/>
            <ac:grpSpMk id="25" creationId="{DEC8C935-4994-4253-A304-B585B06D8E8A}"/>
          </ac:grpSpMkLst>
        </pc:grpChg>
        <pc:grpChg chg="add del mod">
          <ac:chgData name="Kevin Kao" userId="1935f61a-646e-4c16-82aa-303d325f6696" providerId="ADAL" clId="{08A71680-8F1C-423E-9C63-C05861A4F1C2}" dt="2018-02-22T06:50:37.958" v="1409" actId="478"/>
          <ac:grpSpMkLst>
            <pc:docMk/>
            <pc:sldMk cId="3164286218" sldId="274"/>
            <ac:grpSpMk id="30" creationId="{01600BD9-AD42-4C4F-B5A5-119FA7565906}"/>
          </ac:grpSpMkLst>
        </pc:grpChg>
        <pc:graphicFrameChg chg="add del mod">
          <ac:chgData name="Kevin Kao" userId="1935f61a-646e-4c16-82aa-303d325f6696" providerId="ADAL" clId="{08A71680-8F1C-423E-9C63-C05861A4F1C2}" dt="2018-02-22T06:50:37.958" v="1409" actId="478"/>
          <ac:graphicFrameMkLst>
            <pc:docMk/>
            <pc:sldMk cId="3164286218" sldId="274"/>
            <ac:graphicFrameMk id="35" creationId="{AF12AD4F-369F-43A2-A472-CD72FBFC8ED8}"/>
          </ac:graphicFrameMkLst>
        </pc:graphicFrameChg>
        <pc:graphicFrameChg chg="del mod">
          <ac:chgData name="Kevin Kao" userId="1935f61a-646e-4c16-82aa-303d325f6696" providerId="ADAL" clId="{08A71680-8F1C-423E-9C63-C05861A4F1C2}" dt="2018-02-22T06:49:04.476" v="1387" actId="478"/>
          <ac:graphicFrameMkLst>
            <pc:docMk/>
            <pc:sldMk cId="3164286218" sldId="274"/>
            <ac:graphicFrameMk id="47" creationId="{064C33C1-6E12-4C18-B8D0-7B25EABE5908}"/>
          </ac:graphicFrameMkLst>
        </pc:graphicFrameChg>
        <pc:picChg chg="add mod">
          <ac:chgData name="Kevin Kao" userId="1935f61a-646e-4c16-82aa-303d325f6696" providerId="ADAL" clId="{08A71680-8F1C-423E-9C63-C05861A4F1C2}" dt="2018-02-22T06:50:54.141" v="1414" actId="14100"/>
          <ac:picMkLst>
            <pc:docMk/>
            <pc:sldMk cId="3164286218" sldId="274"/>
            <ac:picMk id="3" creationId="{C668759F-25E2-4F0D-B776-20FF734A0C04}"/>
          </ac:picMkLst>
        </pc:picChg>
        <pc:picChg chg="add del">
          <ac:chgData name="Kevin Kao" userId="1935f61a-646e-4c16-82aa-303d325f6696" providerId="ADAL" clId="{08A71680-8F1C-423E-9C63-C05861A4F1C2}" dt="2018-02-22T06:49:55.538" v="1398" actId="14100"/>
          <ac:picMkLst>
            <pc:docMk/>
            <pc:sldMk cId="3164286218" sldId="274"/>
            <ac:picMk id="4" creationId="{F49EEA40-41AD-4F94-BEAB-40114EBD5DDB}"/>
          </ac:picMkLst>
        </pc:picChg>
        <pc:picChg chg="add mod">
          <ac:chgData name="Kevin Kao" userId="1935f61a-646e-4c16-82aa-303d325f6696" providerId="ADAL" clId="{08A71680-8F1C-423E-9C63-C05861A4F1C2}" dt="2018-02-22T07:06:25.103" v="1547" actId="14100"/>
          <ac:picMkLst>
            <pc:docMk/>
            <pc:sldMk cId="3164286218" sldId="274"/>
            <ac:picMk id="5" creationId="{98C05C8D-09EB-4E27-8FFA-7F5AAA3D4488}"/>
          </ac:picMkLst>
        </pc:picChg>
        <pc:picChg chg="add mod">
          <ac:chgData name="Kevin Kao" userId="1935f61a-646e-4c16-82aa-303d325f6696" providerId="ADAL" clId="{08A71680-8F1C-423E-9C63-C05861A4F1C2}" dt="2018-02-22T06:53:13.831" v="1429" actId="14100"/>
          <ac:picMkLst>
            <pc:docMk/>
            <pc:sldMk cId="3164286218" sldId="274"/>
            <ac:picMk id="6" creationId="{43C61348-73B1-4EE0-83A3-84AAE7E857C4}"/>
          </ac:picMkLst>
        </pc:picChg>
        <pc:picChg chg="add mod">
          <ac:chgData name="Kevin Kao" userId="1935f61a-646e-4c16-82aa-303d325f6696" providerId="ADAL" clId="{08A71680-8F1C-423E-9C63-C05861A4F1C2}" dt="2018-02-22T06:59:01.079" v="1445" actId="1035"/>
          <ac:picMkLst>
            <pc:docMk/>
            <pc:sldMk cId="3164286218" sldId="274"/>
            <ac:picMk id="7" creationId="{B67218D2-D297-4C04-8862-856922707C8E}"/>
          </ac:picMkLst>
        </pc:picChg>
        <pc:picChg chg="add del mod">
          <ac:chgData name="Kevin Kao" userId="1935f61a-646e-4c16-82aa-303d325f6696" providerId="ADAL" clId="{08A71680-8F1C-423E-9C63-C05861A4F1C2}" dt="2018-02-22T06:58:05.521" v="1434" actId="478"/>
          <ac:picMkLst>
            <pc:docMk/>
            <pc:sldMk cId="3164286218" sldId="274"/>
            <ac:picMk id="8" creationId="{535C2CB0-18BE-4C9C-8AD3-402B42577655}"/>
          </ac:picMkLst>
        </pc:picChg>
        <pc:picChg chg="add mod">
          <ac:chgData name="Kevin Kao" userId="1935f61a-646e-4c16-82aa-303d325f6696" providerId="ADAL" clId="{08A71680-8F1C-423E-9C63-C05861A4F1C2}" dt="2018-02-22T06:59:07.003" v="1448" actId="14100"/>
          <ac:picMkLst>
            <pc:docMk/>
            <pc:sldMk cId="3164286218" sldId="274"/>
            <ac:picMk id="9" creationId="{E06D490D-744F-4E17-9F32-C76E9485CB6A}"/>
          </ac:picMkLst>
        </pc:picChg>
        <pc:picChg chg="add del mod">
          <ac:chgData name="Kevin Kao" userId="1935f61a-646e-4c16-82aa-303d325f6696" providerId="ADAL" clId="{08A71680-8F1C-423E-9C63-C05861A4F1C2}" dt="2018-02-22T06:49:57.117" v="1399" actId="478"/>
          <ac:picMkLst>
            <pc:docMk/>
            <pc:sldMk cId="3164286218" sldId="274"/>
            <ac:picMk id="12" creationId="{FE2B3241-87E5-49DF-877F-A3FCC9F54445}"/>
          </ac:picMkLst>
        </pc:picChg>
        <pc:picChg chg="add mod">
          <ac:chgData name="Kevin Kao" userId="1935f61a-646e-4c16-82aa-303d325f6696" providerId="ADAL" clId="{08A71680-8F1C-423E-9C63-C05861A4F1C2}" dt="2018-02-22T06:58:26.197" v="1440" actId="692"/>
          <ac:picMkLst>
            <pc:docMk/>
            <pc:sldMk cId="3164286218" sldId="274"/>
            <ac:picMk id="21" creationId="{CB38B587-DDEF-45AD-8E9F-930713277D1C}"/>
          </ac:picMkLst>
        </pc:picChg>
        <pc:picChg chg="add del mod">
          <ac:chgData name="Kevin Kao" userId="1935f61a-646e-4c16-82aa-303d325f6696" providerId="ADAL" clId="{08A71680-8F1C-423E-9C63-C05861A4F1C2}" dt="2018-02-22T06:50:37.958" v="1409" actId="478"/>
          <ac:picMkLst>
            <pc:docMk/>
            <pc:sldMk cId="3164286218" sldId="274"/>
            <ac:picMk id="36" creationId="{861A1ED1-7CA0-4406-874B-E1F28DA2D0CD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6T01:38:50.144" v="3812" actId="20577"/>
        <pc:sldMkLst>
          <pc:docMk/>
          <pc:sldMk cId="325217495" sldId="275"/>
        </pc:sldMkLst>
        <pc:spChg chg="del">
          <ac:chgData name="Kevin Kao" userId="1935f61a-646e-4c16-82aa-303d325f6696" providerId="ADAL" clId="{08A71680-8F1C-423E-9C63-C05861A4F1C2}" dt="2018-02-22T07:12:13.867" v="1550" actId="478"/>
          <ac:spMkLst>
            <pc:docMk/>
            <pc:sldMk cId="325217495" sldId="275"/>
            <ac:spMk id="2" creationId="{A2BB1735-9256-487C-AEB7-B99E467EC1E6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4" creationId="{584FF006-216E-41A0-824C-C7FF74FD611F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8" creationId="{39390FBC-BF9E-4B4C-948F-4878E056DD9D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0" creationId="{52753AFC-0010-417E-B0BF-1DFB54D5FB26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1" creationId="{640F6997-4642-49F0-ADF2-79D84F1C761C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2" creationId="{4E222D78-621A-4901-BFF0-BEC095944326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3" creationId="{4FF41969-4935-4C8C-BFBB-E12375BFFEE4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4" creationId="{0E343C6F-7B0B-4D2A-B2BA-B222FD10920B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5" creationId="{BBCFEA72-8519-44C1-98A6-1FAFB2A10B88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6" creationId="{798238BA-DA8A-42FB-8354-3F510475D6F3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8" creationId="{0DBB3189-A360-4575-9E07-F4F1A78BA137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19" creationId="{ECBF6FBF-5174-4D8C-BCF0-BD508B733718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20" creationId="{E7412C4E-8DFD-4696-A8CC-A1471105FAE6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22" creationId="{AA80C017-B9B6-4523-ACA9-2BCA8437113F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23" creationId="{03E462C2-5DD2-4505-A711-A9A1D8840F85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24" creationId="{CCE3024A-AF99-47BA-89DE-7C27428224EC}"/>
          </ac:spMkLst>
        </pc:spChg>
        <pc:spChg chg="add mod">
          <ac:chgData name="Kevin Kao" userId="1935f61a-646e-4c16-82aa-303d325f6696" providerId="ADAL" clId="{08A71680-8F1C-423E-9C63-C05861A4F1C2}" dt="2018-02-22T07:31:00.978" v="1730" actId="1036"/>
          <ac:spMkLst>
            <pc:docMk/>
            <pc:sldMk cId="325217495" sldId="275"/>
            <ac:spMk id="28" creationId="{742B8B3C-04A6-4131-8FD0-FA4C6AF7EC96}"/>
          </ac:spMkLst>
        </pc:spChg>
        <pc:spChg chg="mod topLvl">
          <ac:chgData name="Kevin Kao" userId="1935f61a-646e-4c16-82aa-303d325f6696" providerId="ADAL" clId="{08A71680-8F1C-423E-9C63-C05861A4F1C2}" dt="2018-02-22T09:22:00.992" v="2011" actId="1038"/>
          <ac:spMkLst>
            <pc:docMk/>
            <pc:sldMk cId="325217495" sldId="275"/>
            <ac:spMk id="30" creationId="{4A5A3406-16D1-4E33-95C6-BD056526AC9E}"/>
          </ac:spMkLst>
        </pc:spChg>
        <pc:spChg chg="del topLvl">
          <ac:chgData name="Kevin Kao" userId="1935f61a-646e-4c16-82aa-303d325f6696" providerId="ADAL" clId="{08A71680-8F1C-423E-9C63-C05861A4F1C2}" dt="2018-02-22T07:18:07.071" v="1611" actId="478"/>
          <ac:spMkLst>
            <pc:docMk/>
            <pc:sldMk cId="325217495" sldId="275"/>
            <ac:spMk id="31" creationId="{CB77A636-FCAF-49C2-8608-68EE4B172C08}"/>
          </ac:spMkLst>
        </pc:spChg>
        <pc:spChg chg="add mod">
          <ac:chgData name="Kevin Kao" userId="1935f61a-646e-4c16-82aa-303d325f6696" providerId="ADAL" clId="{08A71680-8F1C-423E-9C63-C05861A4F1C2}" dt="2018-02-22T09:21:56.775" v="1999" actId="20577"/>
          <ac:spMkLst>
            <pc:docMk/>
            <pc:sldMk cId="325217495" sldId="275"/>
            <ac:spMk id="32" creationId="{D1B1704E-6472-4861-82C6-AB276FE35A26}"/>
          </ac:spMkLst>
        </pc:spChg>
        <pc:spChg chg="mod">
          <ac:chgData name="Kevin Kao" userId="1935f61a-646e-4c16-82aa-303d325f6696" providerId="ADAL" clId="{08A71680-8F1C-423E-9C63-C05861A4F1C2}" dt="2018-02-22T07:20:16.363" v="1641" actId="692"/>
          <ac:spMkLst>
            <pc:docMk/>
            <pc:sldMk cId="325217495" sldId="275"/>
            <ac:spMk id="35" creationId="{30D8A589-18D1-4B36-B740-2453B3850B15}"/>
          </ac:spMkLst>
        </pc:spChg>
        <pc:spChg chg="mod">
          <ac:chgData name="Kevin Kao" userId="1935f61a-646e-4c16-82aa-303d325f6696" providerId="ADAL" clId="{08A71680-8F1C-423E-9C63-C05861A4F1C2}" dt="2018-02-22T07:20:16.363" v="1641" actId="692"/>
          <ac:spMkLst>
            <pc:docMk/>
            <pc:sldMk cId="325217495" sldId="275"/>
            <ac:spMk id="36" creationId="{0CC92409-76D6-490B-B01B-FE8A04DA5A65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37" creationId="{C4366EB5-A018-45A5-BE68-9DD0F4C0D047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41" creationId="{820EB3D6-0AE4-474A-8EE5-0C0CA9577E65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45" creationId="{8E937E15-9B79-4B28-BAD6-47C2007926D3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49" creationId="{59A94FC7-FA80-4CEB-9451-C2EED6664876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53" creationId="{76F9A201-5BDF-427F-ACE5-659B7CD0B791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57" creationId="{D569A5C1-6A24-405E-ABFE-5EFEA54F0E37}"/>
          </ac:spMkLst>
        </pc:spChg>
        <pc:spChg chg="add del">
          <ac:chgData name="Kevin Kao" userId="1935f61a-646e-4c16-82aa-303d325f6696" providerId="ADAL" clId="{08A71680-8F1C-423E-9C63-C05861A4F1C2}" dt="2018-02-22T07:21:19.386" v="1662" actId="1038"/>
          <ac:spMkLst>
            <pc:docMk/>
            <pc:sldMk cId="325217495" sldId="275"/>
            <ac:spMk id="61" creationId="{EF7E9774-C977-4546-A9A4-E9F0600B33E5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65" creationId="{643FE6B7-ACC8-4D54-A6C9-BD55C63AFCEA}"/>
          </ac:spMkLst>
        </pc:spChg>
        <pc:spChg chg="add mod">
          <ac:chgData name="Kevin Kao" userId="1935f61a-646e-4c16-82aa-303d325f6696" providerId="ADAL" clId="{08A71680-8F1C-423E-9C63-C05861A4F1C2}" dt="2018-02-22T07:22:49.284" v="1669" actId="1076"/>
          <ac:spMkLst>
            <pc:docMk/>
            <pc:sldMk cId="325217495" sldId="275"/>
            <ac:spMk id="69" creationId="{414406D6-B646-4066-BA84-0E7BB0BF71DC}"/>
          </ac:spMkLst>
        </pc:spChg>
        <pc:spChg chg="add mod">
          <ac:chgData name="Kevin Kao" userId="1935f61a-646e-4c16-82aa-303d325f6696" providerId="ADAL" clId="{08A71680-8F1C-423E-9C63-C05861A4F1C2}" dt="2018-02-22T07:31:00.978" v="1730" actId="1036"/>
          <ac:spMkLst>
            <pc:docMk/>
            <pc:sldMk cId="325217495" sldId="275"/>
            <ac:spMk id="70" creationId="{6DDF2663-5A1C-4235-AAE0-D19926B0FA9F}"/>
          </ac:spMkLst>
        </pc:spChg>
        <pc:spChg chg="add mod">
          <ac:chgData name="Kevin Kao" userId="1935f61a-646e-4c16-82aa-303d325f6696" providerId="ADAL" clId="{08A71680-8F1C-423E-9C63-C05861A4F1C2}" dt="2018-02-22T07:31:00.978" v="1730" actId="1036"/>
          <ac:spMkLst>
            <pc:docMk/>
            <pc:sldMk cId="325217495" sldId="275"/>
            <ac:spMk id="71" creationId="{56308429-D148-4D6C-A524-4726B34A989C}"/>
          </ac:spMkLst>
        </pc:spChg>
        <pc:spChg chg="add mod">
          <ac:chgData name="Kevin Kao" userId="1935f61a-646e-4c16-82aa-303d325f6696" providerId="ADAL" clId="{08A71680-8F1C-423E-9C63-C05861A4F1C2}" dt="2018-02-22T07:52:49.777" v="1870" actId="20577"/>
          <ac:spMkLst>
            <pc:docMk/>
            <pc:sldMk cId="325217495" sldId="275"/>
            <ac:spMk id="72" creationId="{3AAB5319-E72A-401A-97EB-E09C20BA6099}"/>
          </ac:spMkLst>
        </pc:spChg>
        <pc:grpChg chg="add mod">
          <ac:chgData name="Kevin Kao" userId="1935f61a-646e-4c16-82aa-303d325f6696" providerId="ADAL" clId="{08A71680-8F1C-423E-9C63-C05861A4F1C2}" dt="2018-02-22T07:31:00.978" v="1730" actId="1036"/>
          <ac:grpSpMkLst>
            <pc:docMk/>
            <pc:sldMk cId="325217495" sldId="275"/>
            <ac:grpSpMk id="25" creationId="{E0112BF5-95FF-4359-9C23-78A74011C582}"/>
          </ac:grpSpMkLst>
        </pc:grpChg>
        <pc:grpChg chg="add del mod">
          <ac:chgData name="Kevin Kao" userId="1935f61a-646e-4c16-82aa-303d325f6696" providerId="ADAL" clId="{08A71680-8F1C-423E-9C63-C05861A4F1C2}" dt="2018-02-22T07:18:07.071" v="1611" actId="478"/>
          <ac:grpSpMkLst>
            <pc:docMk/>
            <pc:sldMk cId="325217495" sldId="275"/>
            <ac:grpSpMk id="29" creationId="{9AC61F06-89E5-48C7-B31C-A2E3E740460B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34" creationId="{1ECB5299-C1C6-452B-9B7E-DF2166D94711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38" creationId="{A706302B-49FB-47F0-983E-17AE1F562815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42" creationId="{F087A6F9-C3BB-492A-9522-9CC7E6256C46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46" creationId="{484E0F2A-1AC8-47AE-93B6-2FA2D2B7854C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50" creationId="{34B2CD33-1F52-4742-BA4A-61BA8AF7011F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54" creationId="{DE7C5CC8-70C4-4C94-8766-7F70241E43BC}"/>
          </ac:grpSpMkLst>
        </pc:grpChg>
        <pc:grpChg chg="add del mod">
          <ac:chgData name="Kevin Kao" userId="1935f61a-646e-4c16-82aa-303d325f6696" providerId="ADAL" clId="{08A71680-8F1C-423E-9C63-C05861A4F1C2}" dt="2018-02-22T07:21:19.386" v="1662" actId="1038"/>
          <ac:grpSpMkLst>
            <pc:docMk/>
            <pc:sldMk cId="325217495" sldId="275"/>
            <ac:grpSpMk id="58" creationId="{A04FB01D-84E6-43C1-9952-82191321A898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62" creationId="{1D35C739-0BB0-42A0-B9B0-5B429177010C}"/>
          </ac:grpSpMkLst>
        </pc:grpChg>
        <pc:grpChg chg="add mod">
          <ac:chgData name="Kevin Kao" userId="1935f61a-646e-4c16-82aa-303d325f6696" providerId="ADAL" clId="{08A71680-8F1C-423E-9C63-C05861A4F1C2}" dt="2018-02-22T07:22:49.284" v="1669" actId="1076"/>
          <ac:grpSpMkLst>
            <pc:docMk/>
            <pc:sldMk cId="325217495" sldId="275"/>
            <ac:grpSpMk id="66" creationId="{0C4AD623-E8A9-4CA9-9966-6A5D0F813AB2}"/>
          </ac:grpSpMkLst>
        </pc:grp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3" creationId="{C668759F-25E2-4F0D-B776-20FF734A0C04}"/>
          </ac:picMkLst>
        </pc:pic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5" creationId="{98C05C8D-09EB-4E27-8FFA-7F5AAA3D4488}"/>
          </ac:picMkLst>
        </pc:pic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6" creationId="{43C61348-73B1-4EE0-83A3-84AAE7E857C4}"/>
          </ac:picMkLst>
        </pc:pic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7" creationId="{B67218D2-D297-4C04-8862-856922707C8E}"/>
          </ac:picMkLst>
        </pc:pic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9" creationId="{E06D490D-744F-4E17-9F32-C76E9485CB6A}"/>
          </ac:picMkLst>
        </pc:picChg>
        <pc:picChg chg="del">
          <ac:chgData name="Kevin Kao" userId="1935f61a-646e-4c16-82aa-303d325f6696" providerId="ADAL" clId="{08A71680-8F1C-423E-9C63-C05861A4F1C2}" dt="2018-02-22T07:12:13.867" v="1550" actId="478"/>
          <ac:picMkLst>
            <pc:docMk/>
            <pc:sldMk cId="325217495" sldId="275"/>
            <ac:picMk id="21" creationId="{CB38B587-DDEF-45AD-8E9F-930713277D1C}"/>
          </ac:picMkLst>
        </pc:picChg>
        <pc:picChg chg="add mod">
          <ac:chgData name="Kevin Kao" userId="1935f61a-646e-4c16-82aa-303d325f6696" providerId="ADAL" clId="{08A71680-8F1C-423E-9C63-C05861A4F1C2}" dt="2018-02-22T07:31:00.978" v="1730" actId="1036"/>
          <ac:picMkLst>
            <pc:docMk/>
            <pc:sldMk cId="325217495" sldId="275"/>
            <ac:picMk id="33" creationId="{32380E76-0250-450A-838F-D668E4C1CF49}"/>
          </ac:picMkLst>
        </pc:picChg>
      </pc:sldChg>
      <pc:sldChg chg="addSp delSp modSp add del">
        <pc:chgData name="Kevin Kao" userId="1935f61a-646e-4c16-82aa-303d325f6696" providerId="ADAL" clId="{08A71680-8F1C-423E-9C63-C05861A4F1C2}" dt="2018-02-26T01:38:57.535" v="3813" actId="2696"/>
        <pc:sldMkLst>
          <pc:docMk/>
          <pc:sldMk cId="1482984432" sldId="276"/>
        </pc:sldMkLst>
        <pc:spChg chg="add mod">
          <ac:chgData name="Kevin Kao" userId="1935f61a-646e-4c16-82aa-303d325f6696" providerId="ADAL" clId="{08A71680-8F1C-423E-9C63-C05861A4F1C2}" dt="2018-02-22T07:54:58.777" v="1926" actId="20577"/>
          <ac:spMkLst>
            <pc:docMk/>
            <pc:sldMk cId="1482984432" sldId="276"/>
            <ac:spMk id="2" creationId="{03255DB7-2292-4693-AD17-DF0E668C8A48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" creationId="{3A36D8CC-2D7E-4F0B-8DD4-982868AFCA50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4" creationId="{678037A1-C187-4E8B-8732-8D721DD3B76D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5" creationId="{045716B7-365C-4280-9E03-DBDBB70DD3CB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6" creationId="{D9A16A2C-5323-42E6-B6EE-0FCD09801008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7" creationId="{E9E94B13-8CC8-4D58-8194-5534A8FEDC7A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8" creationId="{A6499B8E-AF54-4A7D-8C15-80D46002CA3F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9" creationId="{42635A90-9FC3-487F-A836-0A3D74C4C98D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0" creationId="{A699A7AE-2BCE-4C57-BB46-AD22343C2CBC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1" creationId="{7372D443-C6F0-40E6-BD14-F2C72C230B4F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2" creationId="{943CAD9E-0486-4457-83A7-5E2BFBFE5D59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3" creationId="{7522B8A1-EBC5-4A5F-A2B7-9967CC62143A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4" creationId="{4E985875-8F70-4A1E-A87A-4F9508C5FA5C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5" creationId="{2DD0C765-9276-4922-9E34-883F881B4142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6" creationId="{365CB17C-71A1-4441-951E-EE3FE1F7D233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7" creationId="{26BA50BF-8CC7-44F4-905E-D45DB8A16A70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8" creationId="{F09EA99B-4FCA-40BE-B319-F2F4729ED515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19" creationId="{04E892D0-0FAE-45E2-BC29-9B53FA2B7AF1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23" creationId="{D536BF04-1B0A-4B19-92E5-8D89A4EB0510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24" creationId="{9A52413E-8EF6-445E-BAED-BCBBA39E6D86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25" creationId="{E5F67045-5218-4098-85B8-EE80E876A555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26" creationId="{03DB35BD-E752-4518-BE09-CF3426A9FCA5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29" creationId="{5E5CB4A8-8DEB-4082-B4A3-055EEE48CA51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0" creationId="{8180BA01-214A-487C-9F28-DFFA779219D7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1" creationId="{276D37C6-61C8-47E2-A1F3-578779BA0575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2" creationId="{97496360-4251-410C-A540-DFC9862F8B36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6" creationId="{F598E4EB-D107-4517-883A-E51054BD916C}"/>
          </ac:spMkLst>
        </pc:spChg>
        <pc:spChg chg="add del">
          <ac:chgData name="Kevin Kao" userId="1935f61a-646e-4c16-82aa-303d325f6696" providerId="ADAL" clId="{08A71680-8F1C-423E-9C63-C05861A4F1C2}" dt="2018-02-22T07:55:27.544" v="1928" actId="478"/>
          <ac:spMkLst>
            <pc:docMk/>
            <pc:sldMk cId="1482984432" sldId="276"/>
            <ac:spMk id="37" creationId="{DA140110-A6CA-4910-9D4A-5AC6F41EA4BA}"/>
          </ac:spMkLst>
        </pc:sp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20" creationId="{7A7D77F1-2683-43CA-9EA3-0210442611AA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21" creationId="{3FD6509B-3C53-4DD6-A4CA-26817BE3492F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22" creationId="{84D5B344-5927-4BD2-9D74-AF7FAB10CF06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27" creationId="{479B6EE4-9944-4149-AB00-1B953E3CB942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28" creationId="{2FA34856-3B18-4F1B-A30E-FE4A835C5104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33" creationId="{EAC5C9C7-3183-41EE-96A7-B878F06869D6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34" creationId="{F1E46359-A167-4303-8A9B-6EA51518BEB3}"/>
          </ac:picMkLst>
        </pc:picChg>
        <pc:picChg chg="add del">
          <ac:chgData name="Kevin Kao" userId="1935f61a-646e-4c16-82aa-303d325f6696" providerId="ADAL" clId="{08A71680-8F1C-423E-9C63-C05861A4F1C2}" dt="2018-02-22T07:55:27.544" v="1928" actId="478"/>
          <ac:picMkLst>
            <pc:docMk/>
            <pc:sldMk cId="1482984432" sldId="276"/>
            <ac:picMk id="35" creationId="{7300D7FD-3F14-4187-8275-B6D8A00B86E4}"/>
          </ac:picMkLst>
        </pc:picChg>
        <pc:picChg chg="add mod">
          <ac:chgData name="Kevin Kao" userId="1935f61a-646e-4c16-82aa-303d325f6696" providerId="ADAL" clId="{08A71680-8F1C-423E-9C63-C05861A4F1C2}" dt="2018-02-22T07:58:06.390" v="1958" actId="1076"/>
          <ac:picMkLst>
            <pc:docMk/>
            <pc:sldMk cId="1482984432" sldId="276"/>
            <ac:picMk id="38" creationId="{EDB3F425-1F00-4A7E-8528-E164222D0184}"/>
          </ac:picMkLst>
        </pc:picChg>
        <pc:picChg chg="add mod">
          <ac:chgData name="Kevin Kao" userId="1935f61a-646e-4c16-82aa-303d325f6696" providerId="ADAL" clId="{08A71680-8F1C-423E-9C63-C05861A4F1C2}" dt="2018-02-22T07:58:06.390" v="1958" actId="1076"/>
          <ac:picMkLst>
            <pc:docMk/>
            <pc:sldMk cId="1482984432" sldId="276"/>
            <ac:picMk id="39" creationId="{69ED63FD-265F-4AD4-8242-9A182D3FB985}"/>
          </ac:picMkLst>
        </pc:picChg>
        <pc:picChg chg="add mod">
          <ac:chgData name="Kevin Kao" userId="1935f61a-646e-4c16-82aa-303d325f6696" providerId="ADAL" clId="{08A71680-8F1C-423E-9C63-C05861A4F1C2}" dt="2018-02-22T07:58:06.390" v="1958" actId="1076"/>
          <ac:picMkLst>
            <pc:docMk/>
            <pc:sldMk cId="1482984432" sldId="276"/>
            <ac:picMk id="40" creationId="{AD51C465-4295-4D54-832A-4D8231926332}"/>
          </ac:picMkLst>
        </pc:picChg>
        <pc:picChg chg="add del mod">
          <ac:chgData name="Kevin Kao" userId="1935f61a-646e-4c16-82aa-303d325f6696" providerId="ADAL" clId="{08A71680-8F1C-423E-9C63-C05861A4F1C2}" dt="2018-02-22T09:49:06.892" v="2029" actId="478"/>
          <ac:picMkLst>
            <pc:docMk/>
            <pc:sldMk cId="1482984432" sldId="276"/>
            <ac:picMk id="41" creationId="{70DE184C-5E97-4BA4-987E-201369D38FC6}"/>
          </ac:picMkLst>
        </pc:picChg>
        <pc:picChg chg="add del mod">
          <ac:chgData name="Kevin Kao" userId="1935f61a-646e-4c16-82aa-303d325f6696" providerId="ADAL" clId="{08A71680-8F1C-423E-9C63-C05861A4F1C2}" dt="2018-02-22T09:48:20.732" v="2019" actId="478"/>
          <ac:picMkLst>
            <pc:docMk/>
            <pc:sldMk cId="1482984432" sldId="276"/>
            <ac:picMk id="42" creationId="{4FA51E87-099C-4720-B5F2-830AFAE2E0E5}"/>
          </ac:picMkLst>
        </pc:picChg>
        <pc:picChg chg="add mod">
          <ac:chgData name="Kevin Kao" userId="1935f61a-646e-4c16-82aa-303d325f6696" providerId="ADAL" clId="{08A71680-8F1C-423E-9C63-C05861A4F1C2}" dt="2018-02-22T09:48:43.760" v="2028" actId="14100"/>
          <ac:picMkLst>
            <pc:docMk/>
            <pc:sldMk cId="1482984432" sldId="276"/>
            <ac:picMk id="43" creationId="{FE1B9B23-6294-41C6-9D0A-514F0A198D20}"/>
          </ac:picMkLst>
        </pc:picChg>
        <pc:picChg chg="add mod">
          <ac:chgData name="Kevin Kao" userId="1935f61a-646e-4c16-82aa-303d325f6696" providerId="ADAL" clId="{08A71680-8F1C-423E-9C63-C05861A4F1C2}" dt="2018-02-22T09:49:24.167" v="2035" actId="692"/>
          <ac:picMkLst>
            <pc:docMk/>
            <pc:sldMk cId="1482984432" sldId="276"/>
            <ac:picMk id="44" creationId="{AD2C789A-AC75-4837-98C4-3C42979959EE}"/>
          </ac:picMkLst>
        </pc:picChg>
      </pc:sldChg>
      <pc:sldChg chg="addSp modSp add">
        <pc:chgData name="Kevin Kao" userId="1935f61a-646e-4c16-82aa-303d325f6696" providerId="ADAL" clId="{08A71680-8F1C-423E-9C63-C05861A4F1C2}" dt="2018-02-23T00:41:57.094" v="2100" actId="20577"/>
        <pc:sldMkLst>
          <pc:docMk/>
          <pc:sldMk cId="739474547" sldId="277"/>
        </pc:sldMkLst>
        <pc:spChg chg="add mod">
          <ac:chgData name="Kevin Kao" userId="1935f61a-646e-4c16-82aa-303d325f6696" providerId="ADAL" clId="{08A71680-8F1C-423E-9C63-C05861A4F1C2}" dt="2018-02-23T00:40:40.751" v="2072" actId="20577"/>
          <ac:spMkLst>
            <pc:docMk/>
            <pc:sldMk cId="739474547" sldId="277"/>
            <ac:spMk id="3" creationId="{2CB09DBB-C89E-4E1B-9938-588E91615DC0}"/>
          </ac:spMkLst>
        </pc:spChg>
        <pc:spChg chg="add mod">
          <ac:chgData name="Kevin Kao" userId="1935f61a-646e-4c16-82aa-303d325f6696" providerId="ADAL" clId="{08A71680-8F1C-423E-9C63-C05861A4F1C2}" dt="2018-02-23T00:41:57.094" v="2100" actId="20577"/>
          <ac:spMkLst>
            <pc:docMk/>
            <pc:sldMk cId="739474547" sldId="277"/>
            <ac:spMk id="5" creationId="{5E54840A-A3B5-4A2F-AE70-014E4F6C5FD4}"/>
          </ac:spMkLst>
        </pc:spChg>
        <pc:picChg chg="add mod">
          <ac:chgData name="Kevin Kao" userId="1935f61a-646e-4c16-82aa-303d325f6696" providerId="ADAL" clId="{08A71680-8F1C-423E-9C63-C05861A4F1C2}" dt="2018-02-23T00:41:03.733" v="2078" actId="14100"/>
          <ac:picMkLst>
            <pc:docMk/>
            <pc:sldMk cId="739474547" sldId="277"/>
            <ac:picMk id="2" creationId="{7819EB95-CB3D-4774-9DD2-799325549B04}"/>
          </ac:picMkLst>
        </pc:picChg>
        <pc:picChg chg="add mod">
          <ac:chgData name="Kevin Kao" userId="1935f61a-646e-4c16-82aa-303d325f6696" providerId="ADAL" clId="{08A71680-8F1C-423E-9C63-C05861A4F1C2}" dt="2018-02-23T00:40:58.160" v="2076" actId="14100"/>
          <ac:picMkLst>
            <pc:docMk/>
            <pc:sldMk cId="739474547" sldId="277"/>
            <ac:picMk id="4" creationId="{33F6CC18-D854-4428-8695-B4B7BAA6B552}"/>
          </ac:picMkLst>
        </pc:picChg>
      </pc:sldChg>
      <pc:sldChg chg="addSp delSp modSp add">
        <pc:chgData name="Kevin Kao" userId="1935f61a-646e-4c16-82aa-303d325f6696" providerId="ADAL" clId="{08A71680-8F1C-423E-9C63-C05861A4F1C2}" dt="2018-02-23T00:43:33.682" v="2122" actId="20577"/>
        <pc:sldMkLst>
          <pc:docMk/>
          <pc:sldMk cId="1766897873" sldId="278"/>
        </pc:sldMkLst>
        <pc:spChg chg="add del">
          <ac:chgData name="Kevin Kao" userId="1935f61a-646e-4c16-82aa-303d325f6696" providerId="ADAL" clId="{08A71680-8F1C-423E-9C63-C05861A4F1C2}" dt="2018-02-23T00:42:23.751" v="2102" actId="478"/>
          <ac:spMkLst>
            <pc:docMk/>
            <pc:sldMk cId="1766897873" sldId="278"/>
            <ac:spMk id="2" creationId="{CA83D199-4D21-42F9-8583-B695119E1F63}"/>
          </ac:spMkLst>
        </pc:spChg>
        <pc:spChg chg="add del">
          <ac:chgData name="Kevin Kao" userId="1935f61a-646e-4c16-82aa-303d325f6696" providerId="ADAL" clId="{08A71680-8F1C-423E-9C63-C05861A4F1C2}" dt="2018-02-23T00:42:34.547" v="2104" actId="478"/>
          <ac:spMkLst>
            <pc:docMk/>
            <pc:sldMk cId="1766897873" sldId="278"/>
            <ac:spMk id="3" creationId="{6D172B03-566F-468B-9971-0931B14A3EE5}"/>
          </ac:spMkLst>
        </pc:spChg>
        <pc:spChg chg="add mod">
          <ac:chgData name="Kevin Kao" userId="1935f61a-646e-4c16-82aa-303d325f6696" providerId="ADAL" clId="{08A71680-8F1C-423E-9C63-C05861A4F1C2}" dt="2018-02-23T00:43:33.682" v="2122" actId="20577"/>
          <ac:spMkLst>
            <pc:docMk/>
            <pc:sldMk cId="1766897873" sldId="278"/>
            <ac:spMk id="6" creationId="{D4D07530-50E0-4789-939A-3AD110DD8E94}"/>
          </ac:spMkLst>
        </pc:spChg>
        <pc:picChg chg="add mod">
          <ac:chgData name="Kevin Kao" userId="1935f61a-646e-4c16-82aa-303d325f6696" providerId="ADAL" clId="{08A71680-8F1C-423E-9C63-C05861A4F1C2}" dt="2018-02-23T00:42:55.800" v="2109" actId="1076"/>
          <ac:picMkLst>
            <pc:docMk/>
            <pc:sldMk cId="1766897873" sldId="278"/>
            <ac:picMk id="4" creationId="{8F448E40-7A7A-4007-80FE-5B3ECF0F0A32}"/>
          </ac:picMkLst>
        </pc:picChg>
        <pc:picChg chg="add mod">
          <ac:chgData name="Kevin Kao" userId="1935f61a-646e-4c16-82aa-303d325f6696" providerId="ADAL" clId="{08A71680-8F1C-423E-9C63-C05861A4F1C2}" dt="2018-02-23T00:43:23.449" v="2116" actId="1076"/>
          <ac:picMkLst>
            <pc:docMk/>
            <pc:sldMk cId="1766897873" sldId="278"/>
            <ac:picMk id="5" creationId="{6B1E7893-F19C-45BB-8C2D-8BECDE9192EE}"/>
          </ac:picMkLst>
        </pc:picChg>
      </pc:sldChg>
      <pc:sldChg chg="addSp delSp modSp add ord">
        <pc:chgData name="Kevin Kao" userId="1935f61a-646e-4c16-82aa-303d325f6696" providerId="ADAL" clId="{08A71680-8F1C-423E-9C63-C05861A4F1C2}" dt="2018-02-26T01:38:50.144" v="3812" actId="20577"/>
        <pc:sldMkLst>
          <pc:docMk/>
          <pc:sldMk cId="2076093998" sldId="279"/>
        </pc:sldMkLst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4" creationId="{584FF006-216E-41A0-824C-C7FF74FD611F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" creationId="{B6AAD823-A471-4FA1-BD12-60B1EEA66AAB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8" creationId="{39390FBC-BF9E-4B4C-948F-4878E056DD9D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0" creationId="{52753AFC-0010-417E-B0BF-1DFB54D5FB26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1" creationId="{640F6997-4642-49F0-ADF2-79D84F1C761C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2" creationId="{4E222D78-621A-4901-BFF0-BEC095944326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3" creationId="{4FF41969-4935-4C8C-BFBB-E12375BFFEE4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4" creationId="{0E343C6F-7B0B-4D2A-B2BA-B222FD10920B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5" creationId="{BBCFEA72-8519-44C1-98A6-1FAFB2A10B88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6" creationId="{798238BA-DA8A-42FB-8354-3F510475D6F3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8" creationId="{0DBB3189-A360-4575-9E07-F4F1A78BA137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19" creationId="{ECBF6FBF-5174-4D8C-BCF0-BD508B733718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20" creationId="{E7412C4E-8DFD-4696-A8CC-A1471105FAE6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22" creationId="{AA80C017-B9B6-4523-ACA9-2BCA8437113F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23" creationId="{03E462C2-5DD2-4505-A711-A9A1D8840F85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24" creationId="{CCE3024A-AF99-47BA-89DE-7C27428224EC}"/>
          </ac:spMkLst>
        </pc:spChg>
        <pc:spChg chg="del">
          <ac:chgData name="Kevin Kao" userId="1935f61a-646e-4c16-82aa-303d325f6696" providerId="ADAL" clId="{08A71680-8F1C-423E-9C63-C05861A4F1C2}" dt="2018-02-22T07:31:23.230" v="1739" actId="478"/>
          <ac:spMkLst>
            <pc:docMk/>
            <pc:sldMk cId="2076093998" sldId="279"/>
            <ac:spMk id="28" creationId="{742B8B3C-04A6-4131-8FD0-FA4C6AF7EC96}"/>
          </ac:spMkLst>
        </pc:spChg>
        <pc:spChg chg="del">
          <ac:chgData name="Kevin Kao" userId="1935f61a-646e-4c16-82aa-303d325f6696" providerId="ADAL" clId="{08A71680-8F1C-423E-9C63-C05861A4F1C2}" dt="2018-02-22T07:31:23.230" v="1739" actId="478"/>
          <ac:spMkLst>
            <pc:docMk/>
            <pc:sldMk cId="2076093998" sldId="279"/>
            <ac:spMk id="30" creationId="{4A5A3406-16D1-4E33-95C6-BD056526AC9E}"/>
          </ac:spMkLst>
        </pc:spChg>
        <pc:spChg chg="del">
          <ac:chgData name="Kevin Kao" userId="1935f61a-646e-4c16-82aa-303d325f6696" providerId="ADAL" clId="{08A71680-8F1C-423E-9C63-C05861A4F1C2}" dt="2018-02-22T07:31:23.230" v="1739" actId="478"/>
          <ac:spMkLst>
            <pc:docMk/>
            <pc:sldMk cId="2076093998" sldId="279"/>
            <ac:spMk id="32" creationId="{D1B1704E-6472-4861-82C6-AB276FE35A26}"/>
          </ac:spMkLst>
        </pc:spChg>
        <pc:spChg chg="del">
          <ac:chgData name="Kevin Kao" userId="1935f61a-646e-4c16-82aa-303d325f6696" providerId="ADAL" clId="{08A71680-8F1C-423E-9C63-C05861A4F1C2}" dt="2018-02-22T07:31:32.569" v="1745" actId="478"/>
          <ac:spMkLst>
            <pc:docMk/>
            <pc:sldMk cId="2076093998" sldId="279"/>
            <ac:spMk id="37" creationId="{C4366EB5-A018-45A5-BE68-9DD0F4C0D047}"/>
          </ac:spMkLst>
        </pc:spChg>
        <pc:spChg chg="del">
          <ac:chgData name="Kevin Kao" userId="1935f61a-646e-4c16-82aa-303d325f6696" providerId="ADAL" clId="{08A71680-8F1C-423E-9C63-C05861A4F1C2}" dt="2018-02-22T07:31:35.207" v="1746" actId="478"/>
          <ac:spMkLst>
            <pc:docMk/>
            <pc:sldMk cId="2076093998" sldId="279"/>
            <ac:spMk id="41" creationId="{820EB3D6-0AE4-474A-8EE5-0C0CA9577E65}"/>
          </ac:spMkLst>
        </pc:spChg>
        <pc:spChg chg="del">
          <ac:chgData name="Kevin Kao" userId="1935f61a-646e-4c16-82aa-303d325f6696" providerId="ADAL" clId="{08A71680-8F1C-423E-9C63-C05861A4F1C2}" dt="2018-02-22T07:31:37.377" v="1747" actId="478"/>
          <ac:spMkLst>
            <pc:docMk/>
            <pc:sldMk cId="2076093998" sldId="279"/>
            <ac:spMk id="45" creationId="{8E937E15-9B79-4B28-BAD6-47C2007926D3}"/>
          </ac:spMkLst>
        </pc:spChg>
        <pc:spChg chg="del">
          <ac:chgData name="Kevin Kao" userId="1935f61a-646e-4c16-82aa-303d325f6696" providerId="ADAL" clId="{08A71680-8F1C-423E-9C63-C05861A4F1C2}" dt="2018-02-22T07:31:39.446" v="1748" actId="478"/>
          <ac:spMkLst>
            <pc:docMk/>
            <pc:sldMk cId="2076093998" sldId="279"/>
            <ac:spMk id="49" creationId="{59A94FC7-FA80-4CEB-9451-C2EED6664876}"/>
          </ac:spMkLst>
        </pc:spChg>
        <pc:spChg chg="del">
          <ac:chgData name="Kevin Kao" userId="1935f61a-646e-4c16-82aa-303d325f6696" providerId="ADAL" clId="{08A71680-8F1C-423E-9C63-C05861A4F1C2}" dt="2018-02-22T07:31:46.885" v="1752" actId="478"/>
          <ac:spMkLst>
            <pc:docMk/>
            <pc:sldMk cId="2076093998" sldId="279"/>
            <ac:spMk id="53" creationId="{76F9A201-5BDF-427F-ACE5-659B7CD0B791}"/>
          </ac:spMkLst>
        </pc:spChg>
        <pc:spChg chg="del">
          <ac:chgData name="Kevin Kao" userId="1935f61a-646e-4c16-82aa-303d325f6696" providerId="ADAL" clId="{08A71680-8F1C-423E-9C63-C05861A4F1C2}" dt="2018-02-22T07:31:45.144" v="1751" actId="478"/>
          <ac:spMkLst>
            <pc:docMk/>
            <pc:sldMk cId="2076093998" sldId="279"/>
            <ac:spMk id="57" creationId="{D569A5C1-6A24-405E-ABFE-5EFEA54F0E37}"/>
          </ac:spMkLst>
        </pc:spChg>
        <pc:spChg chg="del">
          <ac:chgData name="Kevin Kao" userId="1935f61a-646e-4c16-82aa-303d325f6696" providerId="ADAL" clId="{08A71680-8F1C-423E-9C63-C05861A4F1C2}" dt="2018-02-22T07:31:43.347" v="1750" actId="478"/>
          <ac:spMkLst>
            <pc:docMk/>
            <pc:sldMk cId="2076093998" sldId="279"/>
            <ac:spMk id="65" creationId="{643FE6B7-ACC8-4D54-A6C9-BD55C63AFCEA}"/>
          </ac:spMkLst>
        </pc:spChg>
        <pc:spChg chg="del">
          <ac:chgData name="Kevin Kao" userId="1935f61a-646e-4c16-82aa-303d325f6696" providerId="ADAL" clId="{08A71680-8F1C-423E-9C63-C05861A4F1C2}" dt="2018-02-22T07:31:41.591" v="1749" actId="478"/>
          <ac:spMkLst>
            <pc:docMk/>
            <pc:sldMk cId="2076093998" sldId="279"/>
            <ac:spMk id="69" creationId="{414406D6-B646-4066-BA84-0E7BB0BF71DC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0" creationId="{6DDF2663-5A1C-4235-AAE0-D19926B0FA9F}"/>
          </ac:spMkLst>
        </pc:spChg>
        <pc:spChg chg="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1" creationId="{56308429-D148-4D6C-A524-4726B34A989C}"/>
          </ac:spMkLst>
        </pc:spChg>
        <pc:spChg chg="mod">
          <ac:chgData name="Kevin Kao" userId="1935f61a-646e-4c16-82aa-303d325f6696" providerId="ADAL" clId="{08A71680-8F1C-423E-9C63-C05861A4F1C2}" dt="2018-02-22T07:53:02.081" v="1876" actId="20577"/>
          <ac:spMkLst>
            <pc:docMk/>
            <pc:sldMk cId="2076093998" sldId="279"/>
            <ac:spMk id="72" creationId="{3AAB5319-E72A-401A-97EB-E09C20BA6099}"/>
          </ac:spMkLst>
        </pc:spChg>
        <pc:spChg chg="add del mod">
          <ac:chgData name="Kevin Kao" userId="1935f61a-646e-4c16-82aa-303d325f6696" providerId="ADAL" clId="{08A71680-8F1C-423E-9C63-C05861A4F1C2}" dt="2018-02-22T07:35:02.682" v="1788" actId="478"/>
          <ac:spMkLst>
            <pc:docMk/>
            <pc:sldMk cId="2076093998" sldId="279"/>
            <ac:spMk id="73" creationId="{B2212AE7-D9A6-4DB1-942C-DB90E5C91DB1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4" creationId="{DD10440E-C0D1-403C-B03D-9369500CB6E9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5" creationId="{71C5FCB1-645C-47CB-AC2D-44ACC1FCAEAB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6" creationId="{BEF42543-F5FE-4723-9E64-74F4661ADE22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7" creationId="{AB40F98F-CDBF-4CD5-8221-191172CD6389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8" creationId="{D3017EA6-C266-404B-A51C-EF3F114BA4B5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79" creationId="{86732967-1C7F-4745-AB27-2494E752E610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80" creationId="{0993F6E5-514F-4EC7-9E24-90F9076CFCA7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83" creationId="{FD600ABC-87B3-428A-B09B-B40ACC9CBA2D}"/>
          </ac:spMkLst>
        </pc:spChg>
        <pc:spChg chg="add mod">
          <ac:chgData name="Kevin Kao" userId="1935f61a-646e-4c16-82aa-303d325f6696" providerId="ADAL" clId="{08A71680-8F1C-423E-9C63-C05861A4F1C2}" dt="2018-02-22T07:52:39.168" v="1864" actId="1076"/>
          <ac:spMkLst>
            <pc:docMk/>
            <pc:sldMk cId="2076093998" sldId="279"/>
            <ac:spMk id="84" creationId="{281D8A5B-8F11-4F6B-8596-33CE557C38C9}"/>
          </ac:spMkLst>
        </pc:spChg>
        <pc:spChg chg="add mod">
          <ac:chgData name="Kevin Kao" userId="1935f61a-646e-4c16-82aa-303d325f6696" providerId="ADAL" clId="{08A71680-8F1C-423E-9C63-C05861A4F1C2}" dt="2018-02-22T09:22:38.224" v="2018" actId="20577"/>
          <ac:spMkLst>
            <pc:docMk/>
            <pc:sldMk cId="2076093998" sldId="279"/>
            <ac:spMk id="86" creationId="{C4837715-714B-40F1-B358-EC9BBB946EE0}"/>
          </ac:spMkLst>
        </pc:spChg>
        <pc:grpChg chg="del">
          <ac:chgData name="Kevin Kao" userId="1935f61a-646e-4c16-82aa-303d325f6696" providerId="ADAL" clId="{08A71680-8F1C-423E-9C63-C05861A4F1C2}" dt="2018-02-22T07:31:23.230" v="1739" actId="478"/>
          <ac:grpSpMkLst>
            <pc:docMk/>
            <pc:sldMk cId="2076093998" sldId="279"/>
            <ac:grpSpMk id="25" creationId="{E0112BF5-95FF-4359-9C23-78A74011C582}"/>
          </ac:grpSpMkLst>
        </pc:grpChg>
        <pc:grpChg chg="del">
          <ac:chgData name="Kevin Kao" userId="1935f61a-646e-4c16-82aa-303d325f6696" providerId="ADAL" clId="{08A71680-8F1C-423E-9C63-C05861A4F1C2}" dt="2018-02-22T07:31:32.569" v="1745" actId="478"/>
          <ac:grpSpMkLst>
            <pc:docMk/>
            <pc:sldMk cId="2076093998" sldId="279"/>
            <ac:grpSpMk id="34" creationId="{1ECB5299-C1C6-452B-9B7E-DF2166D94711}"/>
          </ac:grpSpMkLst>
        </pc:grpChg>
        <pc:grpChg chg="del">
          <ac:chgData name="Kevin Kao" userId="1935f61a-646e-4c16-82aa-303d325f6696" providerId="ADAL" clId="{08A71680-8F1C-423E-9C63-C05861A4F1C2}" dt="2018-02-22T07:31:35.207" v="1746" actId="478"/>
          <ac:grpSpMkLst>
            <pc:docMk/>
            <pc:sldMk cId="2076093998" sldId="279"/>
            <ac:grpSpMk id="38" creationId="{A706302B-49FB-47F0-983E-17AE1F562815}"/>
          </ac:grpSpMkLst>
        </pc:grpChg>
        <pc:grpChg chg="del">
          <ac:chgData name="Kevin Kao" userId="1935f61a-646e-4c16-82aa-303d325f6696" providerId="ADAL" clId="{08A71680-8F1C-423E-9C63-C05861A4F1C2}" dt="2018-02-22T07:31:37.377" v="1747" actId="478"/>
          <ac:grpSpMkLst>
            <pc:docMk/>
            <pc:sldMk cId="2076093998" sldId="279"/>
            <ac:grpSpMk id="42" creationId="{F087A6F9-C3BB-492A-9522-9CC7E6256C46}"/>
          </ac:grpSpMkLst>
        </pc:grpChg>
        <pc:grpChg chg="del">
          <ac:chgData name="Kevin Kao" userId="1935f61a-646e-4c16-82aa-303d325f6696" providerId="ADAL" clId="{08A71680-8F1C-423E-9C63-C05861A4F1C2}" dt="2018-02-22T07:31:39.446" v="1748" actId="478"/>
          <ac:grpSpMkLst>
            <pc:docMk/>
            <pc:sldMk cId="2076093998" sldId="279"/>
            <ac:grpSpMk id="46" creationId="{484E0F2A-1AC8-47AE-93B6-2FA2D2B7854C}"/>
          </ac:grpSpMkLst>
        </pc:grpChg>
        <pc:grpChg chg="del">
          <ac:chgData name="Kevin Kao" userId="1935f61a-646e-4c16-82aa-303d325f6696" providerId="ADAL" clId="{08A71680-8F1C-423E-9C63-C05861A4F1C2}" dt="2018-02-22T07:31:46.885" v="1752" actId="478"/>
          <ac:grpSpMkLst>
            <pc:docMk/>
            <pc:sldMk cId="2076093998" sldId="279"/>
            <ac:grpSpMk id="50" creationId="{34B2CD33-1F52-4742-BA4A-61BA8AF7011F}"/>
          </ac:grpSpMkLst>
        </pc:grpChg>
        <pc:grpChg chg="del">
          <ac:chgData name="Kevin Kao" userId="1935f61a-646e-4c16-82aa-303d325f6696" providerId="ADAL" clId="{08A71680-8F1C-423E-9C63-C05861A4F1C2}" dt="2018-02-22T07:31:45.144" v="1751" actId="478"/>
          <ac:grpSpMkLst>
            <pc:docMk/>
            <pc:sldMk cId="2076093998" sldId="279"/>
            <ac:grpSpMk id="54" creationId="{DE7C5CC8-70C4-4C94-8766-7F70241E43BC}"/>
          </ac:grpSpMkLst>
        </pc:grpChg>
        <pc:grpChg chg="del">
          <ac:chgData name="Kevin Kao" userId="1935f61a-646e-4c16-82aa-303d325f6696" providerId="ADAL" clId="{08A71680-8F1C-423E-9C63-C05861A4F1C2}" dt="2018-02-22T07:31:43.347" v="1750" actId="478"/>
          <ac:grpSpMkLst>
            <pc:docMk/>
            <pc:sldMk cId="2076093998" sldId="279"/>
            <ac:grpSpMk id="62" creationId="{1D35C739-0BB0-42A0-B9B0-5B429177010C}"/>
          </ac:grpSpMkLst>
        </pc:grpChg>
        <pc:grpChg chg="del">
          <ac:chgData name="Kevin Kao" userId="1935f61a-646e-4c16-82aa-303d325f6696" providerId="ADAL" clId="{08A71680-8F1C-423E-9C63-C05861A4F1C2}" dt="2018-02-22T07:31:41.591" v="1749" actId="478"/>
          <ac:grpSpMkLst>
            <pc:docMk/>
            <pc:sldMk cId="2076093998" sldId="279"/>
            <ac:grpSpMk id="66" creationId="{0C4AD623-E8A9-4CA9-9966-6A5D0F813AB2}"/>
          </ac:grpSpMkLst>
        </pc:grp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3" creationId="{0B7F33AA-A4FE-4466-8062-E24ABCD4ABE2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6" creationId="{AE981A96-AB4B-44D7-95D2-1D97EE0ECF50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17" creationId="{51061D8D-88D4-4376-910B-01259D285BD3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29" creationId="{924103F0-4327-48C9-BF4E-558072F3F25D}"/>
          </ac:picMkLst>
        </pc:picChg>
        <pc:picChg chg="del">
          <ac:chgData name="Kevin Kao" userId="1935f61a-646e-4c16-82aa-303d325f6696" providerId="ADAL" clId="{08A71680-8F1C-423E-9C63-C05861A4F1C2}" dt="2018-02-22T07:31:23.230" v="1739" actId="478"/>
          <ac:picMkLst>
            <pc:docMk/>
            <pc:sldMk cId="2076093998" sldId="279"/>
            <ac:picMk id="33" creationId="{32380E76-0250-450A-838F-D668E4C1CF49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58" creationId="{011C4E6C-0C21-4215-8DFE-B5119D7525F5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59" creationId="{BCC5A720-00DF-45B8-B6D7-F14AD40C70F7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81" creationId="{1B4D41A0-91E7-4EDF-B03D-E6B521ECDAA3}"/>
          </ac:picMkLst>
        </pc:picChg>
        <pc:picChg chg="add mod">
          <ac:chgData name="Kevin Kao" userId="1935f61a-646e-4c16-82aa-303d325f6696" providerId="ADAL" clId="{08A71680-8F1C-423E-9C63-C05861A4F1C2}" dt="2018-02-22T07:52:39.168" v="1864" actId="1076"/>
          <ac:picMkLst>
            <pc:docMk/>
            <pc:sldMk cId="2076093998" sldId="279"/>
            <ac:picMk id="82" creationId="{AB93E98D-1603-4CC6-9088-4AAA828F684D}"/>
          </ac:picMkLst>
        </pc:picChg>
        <pc:cxnChg chg="add mod">
          <ac:chgData name="Kevin Kao" userId="1935f61a-646e-4c16-82aa-303d325f6696" providerId="ADAL" clId="{08A71680-8F1C-423E-9C63-C05861A4F1C2}" dt="2018-02-22T07:53:50.616" v="1916" actId="14100"/>
          <ac:cxnSpMkLst>
            <pc:docMk/>
            <pc:sldMk cId="2076093998" sldId="279"/>
            <ac:cxnSpMk id="85" creationId="{A44A464F-2EC5-4EAF-8990-F8424DB9B183}"/>
          </ac:cxnSpMkLst>
        </pc:cxnChg>
      </pc:sldChg>
      <pc:sldChg chg="addSp delSp modSp add ord">
        <pc:chgData name="Kevin Kao" userId="1935f61a-646e-4c16-82aa-303d325f6696" providerId="ADAL" clId="{08A71680-8F1C-423E-9C63-C05861A4F1C2}" dt="2018-02-23T02:21:05.158" v="2714" actId="20577"/>
        <pc:sldMkLst>
          <pc:docMk/>
          <pc:sldMk cId="1422493669" sldId="280"/>
        </pc:sldMkLst>
        <pc:spChg chg="mod">
          <ac:chgData name="Kevin Kao" userId="1935f61a-646e-4c16-82aa-303d325f6696" providerId="ADAL" clId="{08A71680-8F1C-423E-9C63-C05861A4F1C2}" dt="2018-02-23T00:37:23.532" v="2048" actId="20577"/>
          <ac:spMkLst>
            <pc:docMk/>
            <pc:sldMk cId="1422493669" sldId="280"/>
            <ac:spMk id="48" creationId="{A1244677-41E7-48C7-811F-8849FF765FDC}"/>
          </ac:spMkLst>
        </pc:spChg>
        <pc:picChg chg="add mod">
          <ac:chgData name="Kevin Kao" userId="1935f61a-646e-4c16-82aa-303d325f6696" providerId="ADAL" clId="{08A71680-8F1C-423E-9C63-C05861A4F1C2}" dt="2018-02-23T00:37:41.053" v="2052" actId="1076"/>
          <ac:picMkLst>
            <pc:docMk/>
            <pc:sldMk cId="1422493669" sldId="280"/>
            <ac:picMk id="2" creationId="{DA9486A2-5F60-47A0-A60A-413B36204FB6}"/>
          </ac:picMkLst>
        </pc:picChg>
        <pc:picChg chg="add mod">
          <ac:chgData name="Kevin Kao" userId="1935f61a-646e-4c16-82aa-303d325f6696" providerId="ADAL" clId="{08A71680-8F1C-423E-9C63-C05861A4F1C2}" dt="2018-02-23T00:38:02.315" v="2059" actId="1076"/>
          <ac:picMkLst>
            <pc:docMk/>
            <pc:sldMk cId="1422493669" sldId="280"/>
            <ac:picMk id="3" creationId="{6532417D-8F0E-45AC-B13C-99BF0F6612CD}"/>
          </ac:picMkLst>
        </pc:picChg>
        <pc:picChg chg="del">
          <ac:chgData name="Kevin Kao" userId="1935f61a-646e-4c16-82aa-303d325f6696" providerId="ADAL" clId="{08A71680-8F1C-423E-9C63-C05861A4F1C2}" dt="2018-02-23T00:37:36.383" v="2049" actId="478"/>
          <ac:picMkLst>
            <pc:docMk/>
            <pc:sldMk cId="1422493669" sldId="280"/>
            <ac:picMk id="46" creationId="{5DB1F65A-BDFE-4D0A-8754-A4E7D45178FF}"/>
          </ac:picMkLst>
        </pc:picChg>
        <pc:picChg chg="del">
          <ac:chgData name="Kevin Kao" userId="1935f61a-646e-4c16-82aa-303d325f6696" providerId="ADAL" clId="{08A71680-8F1C-423E-9C63-C05861A4F1C2}" dt="2018-02-23T00:37:53.301" v="2053" actId="478"/>
          <ac:picMkLst>
            <pc:docMk/>
            <pc:sldMk cId="1422493669" sldId="280"/>
            <ac:picMk id="47" creationId="{81B90804-A97E-4580-82B0-C4208869E0FA}"/>
          </ac:picMkLst>
        </pc:picChg>
      </pc:sldChg>
      <pc:sldChg chg="addSp modSp add">
        <pc:chgData name="Kevin Kao" userId="1935f61a-646e-4c16-82aa-303d325f6696" providerId="ADAL" clId="{08A71680-8F1C-423E-9C63-C05861A4F1C2}" dt="2018-02-23T00:59:43.848" v="2276" actId="20577"/>
        <pc:sldMkLst>
          <pc:docMk/>
          <pc:sldMk cId="1936773990" sldId="281"/>
        </pc:sldMkLst>
        <pc:spChg chg="add mod">
          <ac:chgData name="Kevin Kao" userId="1935f61a-646e-4c16-82aa-303d325f6696" providerId="ADAL" clId="{08A71680-8F1C-423E-9C63-C05861A4F1C2}" dt="2018-02-23T00:59:43.848" v="2276" actId="20577"/>
          <ac:spMkLst>
            <pc:docMk/>
            <pc:sldMk cId="1936773990" sldId="281"/>
            <ac:spMk id="2" creationId="{92B5BFF8-8C17-44D3-AE7A-7082B167DD13}"/>
          </ac:spMkLst>
        </pc:spChg>
        <pc:picChg chg="add mod">
          <ac:chgData name="Kevin Kao" userId="1935f61a-646e-4c16-82aa-303d325f6696" providerId="ADAL" clId="{08A71680-8F1C-423E-9C63-C05861A4F1C2}" dt="2018-02-23T00:49:20.563" v="2167" actId="1076"/>
          <ac:picMkLst>
            <pc:docMk/>
            <pc:sldMk cId="1936773990" sldId="281"/>
            <ac:picMk id="3" creationId="{16B83CC9-6E8F-4696-9BD8-8156574A752F}"/>
          </ac:picMkLst>
        </pc:picChg>
        <pc:picChg chg="add mod">
          <ac:chgData name="Kevin Kao" userId="1935f61a-646e-4c16-82aa-303d325f6696" providerId="ADAL" clId="{08A71680-8F1C-423E-9C63-C05861A4F1C2}" dt="2018-02-23T00:49:39.723" v="2171" actId="14100"/>
          <ac:picMkLst>
            <pc:docMk/>
            <pc:sldMk cId="1936773990" sldId="281"/>
            <ac:picMk id="4" creationId="{79B17292-4EE5-48A1-9311-C18D8139A4FE}"/>
          </ac:picMkLst>
        </pc:picChg>
      </pc:sldChg>
      <pc:sldChg chg="addSp modSp add">
        <pc:chgData name="Kevin Kao" userId="1935f61a-646e-4c16-82aa-303d325f6696" providerId="ADAL" clId="{08A71680-8F1C-423E-9C63-C05861A4F1C2}" dt="2018-02-23T00:50:21.644" v="2182" actId="1076"/>
        <pc:sldMkLst>
          <pc:docMk/>
          <pc:sldMk cId="3535812792" sldId="282"/>
        </pc:sldMkLst>
        <pc:spChg chg="add mod">
          <ac:chgData name="Kevin Kao" userId="1935f61a-646e-4c16-82aa-303d325f6696" providerId="ADAL" clId="{08A71680-8F1C-423E-9C63-C05861A4F1C2}" dt="2018-02-23T00:49:55.696" v="2176" actId="20577"/>
          <ac:spMkLst>
            <pc:docMk/>
            <pc:sldMk cId="3535812792" sldId="282"/>
            <ac:spMk id="2" creationId="{309579C1-EB2B-49D5-8C67-813AFE286F8D}"/>
          </ac:spMkLst>
        </pc:spChg>
        <pc:picChg chg="add mod">
          <ac:chgData name="Kevin Kao" userId="1935f61a-646e-4c16-82aa-303d325f6696" providerId="ADAL" clId="{08A71680-8F1C-423E-9C63-C05861A4F1C2}" dt="2018-02-23T00:50:08.540" v="2179" actId="1076"/>
          <ac:picMkLst>
            <pc:docMk/>
            <pc:sldMk cId="3535812792" sldId="282"/>
            <ac:picMk id="3" creationId="{036FD358-2C84-4DAB-9F4F-CBD27A0660A0}"/>
          </ac:picMkLst>
        </pc:picChg>
        <pc:picChg chg="add mod">
          <ac:chgData name="Kevin Kao" userId="1935f61a-646e-4c16-82aa-303d325f6696" providerId="ADAL" clId="{08A71680-8F1C-423E-9C63-C05861A4F1C2}" dt="2018-02-23T00:50:21.644" v="2182" actId="1076"/>
          <ac:picMkLst>
            <pc:docMk/>
            <pc:sldMk cId="3535812792" sldId="282"/>
            <ac:picMk id="4" creationId="{9EA548F8-597F-48A2-AA5E-D394BFB9C266}"/>
          </ac:picMkLst>
        </pc:picChg>
      </pc:sldChg>
      <pc:sldChg chg="addSp delSp modSp add">
        <pc:chgData name="Kevin Kao" userId="1935f61a-646e-4c16-82aa-303d325f6696" providerId="ADAL" clId="{08A71680-8F1C-423E-9C63-C05861A4F1C2}" dt="2018-02-23T00:45:15.929" v="2148" actId="1076"/>
        <pc:sldMkLst>
          <pc:docMk/>
          <pc:sldMk cId="2918056645" sldId="283"/>
        </pc:sldMkLst>
        <pc:spChg chg="mod">
          <ac:chgData name="Kevin Kao" userId="1935f61a-646e-4c16-82aa-303d325f6696" providerId="ADAL" clId="{08A71680-8F1C-423E-9C63-C05861A4F1C2}" dt="2018-02-23T00:44:19.627" v="2137" actId="20577"/>
          <ac:spMkLst>
            <pc:docMk/>
            <pc:sldMk cId="2918056645" sldId="283"/>
            <ac:spMk id="48" creationId="{A1244677-41E7-48C7-811F-8849FF765FDC}"/>
          </ac:spMkLst>
        </pc:spChg>
        <pc:picChg chg="del">
          <ac:chgData name="Kevin Kao" userId="1935f61a-646e-4c16-82aa-303d325f6696" providerId="ADAL" clId="{08A71680-8F1C-423E-9C63-C05861A4F1C2}" dt="2018-02-23T00:44:25.923" v="2138" actId="478"/>
          <ac:picMkLst>
            <pc:docMk/>
            <pc:sldMk cId="2918056645" sldId="283"/>
            <ac:picMk id="2" creationId="{DA9486A2-5F60-47A0-A60A-413B36204FB6}"/>
          </ac:picMkLst>
        </pc:picChg>
        <pc:picChg chg="del">
          <ac:chgData name="Kevin Kao" userId="1935f61a-646e-4c16-82aa-303d325f6696" providerId="ADAL" clId="{08A71680-8F1C-423E-9C63-C05861A4F1C2}" dt="2018-02-23T00:44:25.923" v="2138" actId="478"/>
          <ac:picMkLst>
            <pc:docMk/>
            <pc:sldMk cId="2918056645" sldId="283"/>
            <ac:picMk id="3" creationId="{6532417D-8F0E-45AC-B13C-99BF0F6612CD}"/>
          </ac:picMkLst>
        </pc:picChg>
        <pc:picChg chg="add mod">
          <ac:chgData name="Kevin Kao" userId="1935f61a-646e-4c16-82aa-303d325f6696" providerId="ADAL" clId="{08A71680-8F1C-423E-9C63-C05861A4F1C2}" dt="2018-02-23T00:44:41.860" v="2142" actId="1076"/>
          <ac:picMkLst>
            <pc:docMk/>
            <pc:sldMk cId="2918056645" sldId="283"/>
            <ac:picMk id="4" creationId="{32E3EB59-7321-4DF6-A72C-5AD8AC9AAA8F}"/>
          </ac:picMkLst>
        </pc:picChg>
        <pc:picChg chg="add mod">
          <ac:chgData name="Kevin Kao" userId="1935f61a-646e-4c16-82aa-303d325f6696" providerId="ADAL" clId="{08A71680-8F1C-423E-9C63-C05861A4F1C2}" dt="2018-02-23T00:45:15.929" v="2148" actId="1076"/>
          <ac:picMkLst>
            <pc:docMk/>
            <pc:sldMk cId="2918056645" sldId="283"/>
            <ac:picMk id="5" creationId="{14B659A4-5861-4BEE-802A-6CFCF226496E}"/>
          </ac:picMkLst>
        </pc:picChg>
      </pc:sldChg>
      <pc:sldChg chg="addSp delSp modSp add">
        <pc:chgData name="Kevin Kao" userId="1935f61a-646e-4c16-82aa-303d325f6696" providerId="ADAL" clId="{08A71680-8F1C-423E-9C63-C05861A4F1C2}" dt="2018-02-23T00:55:56.573" v="2233" actId="1076"/>
        <pc:sldMkLst>
          <pc:docMk/>
          <pc:sldMk cId="3525814631" sldId="284"/>
        </pc:sldMkLst>
        <pc:spChg chg="mod">
          <ac:chgData name="Kevin Kao" userId="1935f61a-646e-4c16-82aa-303d325f6696" providerId="ADAL" clId="{08A71680-8F1C-423E-9C63-C05861A4F1C2}" dt="2018-02-23T00:54:01.755" v="2221" actId="20577"/>
          <ac:spMkLst>
            <pc:docMk/>
            <pc:sldMk cId="3525814631" sldId="284"/>
            <ac:spMk id="2" creationId="{309579C1-EB2B-49D5-8C67-813AFE286F8D}"/>
          </ac:spMkLst>
        </pc:spChg>
        <pc:spChg chg="add mod">
          <ac:chgData name="Kevin Kao" userId="1935f61a-646e-4c16-82aa-303d325f6696" providerId="ADAL" clId="{08A71680-8F1C-423E-9C63-C05861A4F1C2}" dt="2018-02-23T00:55:56.573" v="2233" actId="1076"/>
          <ac:spMkLst>
            <pc:docMk/>
            <pc:sldMk cId="3525814631" sldId="284"/>
            <ac:spMk id="7" creationId="{0BE39627-5515-4D3A-B103-FD97A05CA77B}"/>
          </ac:spMkLst>
        </pc:spChg>
        <pc:picChg chg="del">
          <ac:chgData name="Kevin Kao" userId="1935f61a-646e-4c16-82aa-303d325f6696" providerId="ADAL" clId="{08A71680-8F1C-423E-9C63-C05861A4F1C2}" dt="2018-02-23T00:55:02.954" v="2222" actId="478"/>
          <ac:picMkLst>
            <pc:docMk/>
            <pc:sldMk cId="3525814631" sldId="284"/>
            <ac:picMk id="3" creationId="{036FD358-2C84-4DAB-9F4F-CBD27A0660A0}"/>
          </ac:picMkLst>
        </pc:picChg>
        <pc:picChg chg="del">
          <ac:chgData name="Kevin Kao" userId="1935f61a-646e-4c16-82aa-303d325f6696" providerId="ADAL" clId="{08A71680-8F1C-423E-9C63-C05861A4F1C2}" dt="2018-02-23T00:55:08.578" v="2226" actId="478"/>
          <ac:picMkLst>
            <pc:docMk/>
            <pc:sldMk cId="3525814631" sldId="284"/>
            <ac:picMk id="4" creationId="{9EA548F8-597F-48A2-AA5E-D394BFB9C266}"/>
          </ac:picMkLst>
        </pc:picChg>
        <pc:picChg chg="add mod">
          <ac:chgData name="Kevin Kao" userId="1935f61a-646e-4c16-82aa-303d325f6696" providerId="ADAL" clId="{08A71680-8F1C-423E-9C63-C05861A4F1C2}" dt="2018-02-23T00:55:07.341" v="2225" actId="1076"/>
          <ac:picMkLst>
            <pc:docMk/>
            <pc:sldMk cId="3525814631" sldId="284"/>
            <ac:picMk id="5" creationId="{62C2543D-B03B-4F0D-8DC3-686584CE00AE}"/>
          </ac:picMkLst>
        </pc:picChg>
        <pc:picChg chg="add mod">
          <ac:chgData name="Kevin Kao" userId="1935f61a-646e-4c16-82aa-303d325f6696" providerId="ADAL" clId="{08A71680-8F1C-423E-9C63-C05861A4F1C2}" dt="2018-02-23T00:55:39.464" v="2230" actId="14100"/>
          <ac:picMkLst>
            <pc:docMk/>
            <pc:sldMk cId="3525814631" sldId="284"/>
            <ac:picMk id="6" creationId="{EC60D158-CC5A-4059-A2DB-5E9A89D97E41}"/>
          </ac:picMkLst>
        </pc:picChg>
      </pc:sldChg>
      <pc:sldChg chg="addSp delSp modSp add">
        <pc:chgData name="Kevin Kao" userId="1935f61a-646e-4c16-82aa-303d325f6696" providerId="ADAL" clId="{08A71680-8F1C-423E-9C63-C05861A4F1C2}" dt="2018-02-23T01:00:07.139" v="2280" actId="20577"/>
        <pc:sldMkLst>
          <pc:docMk/>
          <pc:sldMk cId="433929035" sldId="285"/>
        </pc:sldMkLst>
        <pc:spChg chg="mod">
          <ac:chgData name="Kevin Kao" userId="1935f61a-646e-4c16-82aa-303d325f6696" providerId="ADAL" clId="{08A71680-8F1C-423E-9C63-C05861A4F1C2}" dt="2018-02-23T01:00:07.139" v="2280" actId="20577"/>
          <ac:spMkLst>
            <pc:docMk/>
            <pc:sldMk cId="433929035" sldId="285"/>
            <ac:spMk id="2" creationId="{309579C1-EB2B-49D5-8C67-813AFE286F8D}"/>
          </ac:spMkLst>
        </pc:spChg>
        <pc:spChg chg="del">
          <ac:chgData name="Kevin Kao" userId="1935f61a-646e-4c16-82aa-303d325f6696" providerId="ADAL" clId="{08A71680-8F1C-423E-9C63-C05861A4F1C2}" dt="2018-02-23T00:56:40.703" v="2235" actId="478"/>
          <ac:spMkLst>
            <pc:docMk/>
            <pc:sldMk cId="433929035" sldId="285"/>
            <ac:spMk id="7" creationId="{0BE39627-5515-4D3A-B103-FD97A05CA77B}"/>
          </ac:spMkLst>
        </pc:spChg>
        <pc:picChg chg="add mod">
          <ac:chgData name="Kevin Kao" userId="1935f61a-646e-4c16-82aa-303d325f6696" providerId="ADAL" clId="{08A71680-8F1C-423E-9C63-C05861A4F1C2}" dt="2018-02-23T00:59:02.700" v="2251" actId="1076"/>
          <ac:picMkLst>
            <pc:docMk/>
            <pc:sldMk cId="433929035" sldId="285"/>
            <ac:picMk id="3" creationId="{099833D7-9940-4E80-B0D9-59AD8122A982}"/>
          </ac:picMkLst>
        </pc:picChg>
        <pc:picChg chg="add mod">
          <ac:chgData name="Kevin Kao" userId="1935f61a-646e-4c16-82aa-303d325f6696" providerId="ADAL" clId="{08A71680-8F1C-423E-9C63-C05861A4F1C2}" dt="2018-02-23T00:59:20.085" v="2254" actId="1076"/>
          <ac:picMkLst>
            <pc:docMk/>
            <pc:sldMk cId="433929035" sldId="285"/>
            <ac:picMk id="4" creationId="{6E045AA8-67A7-4B94-9925-053EB4BA2A6E}"/>
          </ac:picMkLst>
        </pc:picChg>
        <pc:picChg chg="del">
          <ac:chgData name="Kevin Kao" userId="1935f61a-646e-4c16-82aa-303d325f6696" providerId="ADAL" clId="{08A71680-8F1C-423E-9C63-C05861A4F1C2}" dt="2018-02-23T00:56:40.703" v="2235" actId="478"/>
          <ac:picMkLst>
            <pc:docMk/>
            <pc:sldMk cId="433929035" sldId="285"/>
            <ac:picMk id="5" creationId="{62C2543D-B03B-4F0D-8DC3-686584CE00AE}"/>
          </ac:picMkLst>
        </pc:picChg>
        <pc:picChg chg="del">
          <ac:chgData name="Kevin Kao" userId="1935f61a-646e-4c16-82aa-303d325f6696" providerId="ADAL" clId="{08A71680-8F1C-423E-9C63-C05861A4F1C2}" dt="2018-02-23T00:56:40.703" v="2235" actId="478"/>
          <ac:picMkLst>
            <pc:docMk/>
            <pc:sldMk cId="433929035" sldId="285"/>
            <ac:picMk id="6" creationId="{EC60D158-CC5A-4059-A2DB-5E9A89D97E41}"/>
          </ac:picMkLst>
        </pc:picChg>
      </pc:sldChg>
      <pc:sldChg chg="addSp delSp modSp add">
        <pc:chgData name="Kevin Kao" userId="1935f61a-646e-4c16-82aa-303d325f6696" providerId="ADAL" clId="{08A71680-8F1C-423E-9C63-C05861A4F1C2}" dt="2018-02-23T01:01:29.867" v="2304" actId="1076"/>
        <pc:sldMkLst>
          <pc:docMk/>
          <pc:sldMk cId="844857779" sldId="286"/>
        </pc:sldMkLst>
        <pc:spChg chg="mod">
          <ac:chgData name="Kevin Kao" userId="1935f61a-646e-4c16-82aa-303d325f6696" providerId="ADAL" clId="{08A71680-8F1C-423E-9C63-C05861A4F1C2}" dt="2018-02-23T01:00:51.763" v="2296" actId="20577"/>
          <ac:spMkLst>
            <pc:docMk/>
            <pc:sldMk cId="844857779" sldId="286"/>
            <ac:spMk id="2" creationId="{309579C1-EB2B-49D5-8C67-813AFE286F8D}"/>
          </ac:spMkLst>
        </pc:spChg>
        <pc:picChg chg="del">
          <ac:chgData name="Kevin Kao" userId="1935f61a-646e-4c16-82aa-303d325f6696" providerId="ADAL" clId="{08A71680-8F1C-423E-9C63-C05861A4F1C2}" dt="2018-02-23T01:01:08.375" v="2297" actId="478"/>
          <ac:picMkLst>
            <pc:docMk/>
            <pc:sldMk cId="844857779" sldId="286"/>
            <ac:picMk id="3" creationId="{099833D7-9940-4E80-B0D9-59AD8122A982}"/>
          </ac:picMkLst>
        </pc:picChg>
        <pc:picChg chg="del">
          <ac:chgData name="Kevin Kao" userId="1935f61a-646e-4c16-82aa-303d325f6696" providerId="ADAL" clId="{08A71680-8F1C-423E-9C63-C05861A4F1C2}" dt="2018-02-23T01:01:25.574" v="2301" actId="478"/>
          <ac:picMkLst>
            <pc:docMk/>
            <pc:sldMk cId="844857779" sldId="286"/>
            <ac:picMk id="4" creationId="{6E045AA8-67A7-4B94-9925-053EB4BA2A6E}"/>
          </ac:picMkLst>
        </pc:picChg>
        <pc:picChg chg="add mod">
          <ac:chgData name="Kevin Kao" userId="1935f61a-646e-4c16-82aa-303d325f6696" providerId="ADAL" clId="{08A71680-8F1C-423E-9C63-C05861A4F1C2}" dt="2018-02-23T01:01:12.933" v="2300" actId="1076"/>
          <ac:picMkLst>
            <pc:docMk/>
            <pc:sldMk cId="844857779" sldId="286"/>
            <ac:picMk id="5" creationId="{3E2684EE-1BC2-4164-AA1E-66A488B69542}"/>
          </ac:picMkLst>
        </pc:picChg>
        <pc:picChg chg="add mod">
          <ac:chgData name="Kevin Kao" userId="1935f61a-646e-4c16-82aa-303d325f6696" providerId="ADAL" clId="{08A71680-8F1C-423E-9C63-C05861A4F1C2}" dt="2018-02-23T01:01:29.867" v="2304" actId="1076"/>
          <ac:picMkLst>
            <pc:docMk/>
            <pc:sldMk cId="844857779" sldId="286"/>
            <ac:picMk id="6" creationId="{098F03D7-CFCE-4B16-B10F-34C06F03625C}"/>
          </ac:picMkLst>
        </pc:picChg>
      </pc:sldChg>
      <pc:sldChg chg="modSp add ord">
        <pc:chgData name="Kevin Kao" userId="1935f61a-646e-4c16-82aa-303d325f6696" providerId="ADAL" clId="{08A71680-8F1C-423E-9C63-C05861A4F1C2}" dt="2018-02-23T02:21:05.158" v="2714" actId="20577"/>
        <pc:sldMkLst>
          <pc:docMk/>
          <pc:sldMk cId="2414380170" sldId="287"/>
        </pc:sldMkLst>
        <pc:spChg chg="mod">
          <ac:chgData name="Kevin Kao" userId="1935f61a-646e-4c16-82aa-303d325f6696" providerId="ADAL" clId="{08A71680-8F1C-423E-9C63-C05861A4F1C2}" dt="2018-02-23T01:02:54.896" v="2319" actId="20577"/>
          <ac:spMkLst>
            <pc:docMk/>
            <pc:sldMk cId="2414380170" sldId="287"/>
            <ac:spMk id="3" creationId="{2CB09DBB-C89E-4E1B-9938-588E91615DC0}"/>
          </ac:spMkLst>
        </pc:spChg>
      </pc:sldChg>
      <pc:sldChg chg="addSp delSp modSp add">
        <pc:chgData name="Kevin Kao" userId="1935f61a-646e-4c16-82aa-303d325f6696" providerId="ADAL" clId="{08A71680-8F1C-423E-9C63-C05861A4F1C2}" dt="2018-02-26T01:26:45.368" v="3278" actId="688"/>
        <pc:sldMkLst>
          <pc:docMk/>
          <pc:sldMk cId="314858458" sldId="288"/>
        </pc:sldMkLst>
        <pc:spChg chg="del">
          <ac:chgData name="Kevin Kao" userId="1935f61a-646e-4c16-82aa-303d325f6696" providerId="ADAL" clId="{08A71680-8F1C-423E-9C63-C05861A4F1C2}" dt="2018-02-23T01:05:36.185" v="2322" actId="478"/>
          <ac:spMkLst>
            <pc:docMk/>
            <pc:sldMk cId="314858458" sldId="288"/>
            <ac:spMk id="2" creationId="{78DC5C9F-DF3F-4011-A457-615C47D1CA68}"/>
          </ac:spMkLst>
        </pc:spChg>
        <pc:spChg chg="del">
          <ac:chgData name="Kevin Kao" userId="1935f61a-646e-4c16-82aa-303d325f6696" providerId="ADAL" clId="{08A71680-8F1C-423E-9C63-C05861A4F1C2}" dt="2018-02-23T01:05:36.185" v="2322" actId="478"/>
          <ac:spMkLst>
            <pc:docMk/>
            <pc:sldMk cId="314858458" sldId="288"/>
            <ac:spMk id="3" creationId="{2EB4FC99-1C70-4253-9C0D-06FD777B5905}"/>
          </ac:spMkLst>
        </pc:spChg>
        <pc:spChg chg="add del mod">
          <ac:chgData name="Kevin Kao" userId="1935f61a-646e-4c16-82aa-303d325f6696" providerId="ADAL" clId="{08A71680-8F1C-423E-9C63-C05861A4F1C2}" dt="2018-02-23T01:06:33.906" v="2332" actId="478"/>
          <ac:spMkLst>
            <pc:docMk/>
            <pc:sldMk cId="314858458" sldId="288"/>
            <ac:spMk id="4" creationId="{341F9149-086B-4FA8-8398-5501DEC29C13}"/>
          </ac:spMkLst>
        </pc:spChg>
        <pc:spChg chg="add del mod">
          <ac:chgData name="Kevin Kao" userId="1935f61a-646e-4c16-82aa-303d325f6696" providerId="ADAL" clId="{08A71680-8F1C-423E-9C63-C05861A4F1C2}" dt="2018-02-23T01:06:33.906" v="2332" actId="478"/>
          <ac:spMkLst>
            <pc:docMk/>
            <pc:sldMk cId="314858458" sldId="288"/>
            <ac:spMk id="5" creationId="{8D1A6137-D73F-4E28-A990-8FE99755EEF4}"/>
          </ac:spMkLst>
        </pc:spChg>
        <pc:spChg chg="add del mod">
          <ac:chgData name="Kevin Kao" userId="1935f61a-646e-4c16-82aa-303d325f6696" providerId="ADAL" clId="{08A71680-8F1C-423E-9C63-C05861A4F1C2}" dt="2018-02-23T01:06:33.906" v="2332" actId="478"/>
          <ac:spMkLst>
            <pc:docMk/>
            <pc:sldMk cId="314858458" sldId="288"/>
            <ac:spMk id="6" creationId="{E6360F70-CF08-4A87-A981-74CAF953AA00}"/>
          </ac:spMkLst>
        </pc:spChg>
        <pc:spChg chg="add del mod">
          <ac:chgData name="Kevin Kao" userId="1935f61a-646e-4c16-82aa-303d325f6696" providerId="ADAL" clId="{08A71680-8F1C-423E-9C63-C05861A4F1C2}" dt="2018-02-23T01:07:14.647" v="2338" actId="478"/>
          <ac:spMkLst>
            <pc:docMk/>
            <pc:sldMk cId="314858458" sldId="288"/>
            <ac:spMk id="7" creationId="{61AB52F9-4C13-4380-9668-135F3265948F}"/>
          </ac:spMkLst>
        </pc:spChg>
        <pc:spChg chg="add del mod">
          <ac:chgData name="Kevin Kao" userId="1935f61a-646e-4c16-82aa-303d325f6696" providerId="ADAL" clId="{08A71680-8F1C-423E-9C63-C05861A4F1C2}" dt="2018-02-23T01:07:14.647" v="2338" actId="478"/>
          <ac:spMkLst>
            <pc:docMk/>
            <pc:sldMk cId="314858458" sldId="288"/>
            <ac:spMk id="8" creationId="{E8542DEF-CAEC-4AAB-8A41-63E6E797B6A0}"/>
          </ac:spMkLst>
        </pc:spChg>
        <pc:spChg chg="add del mod">
          <ac:chgData name="Kevin Kao" userId="1935f61a-646e-4c16-82aa-303d325f6696" providerId="ADAL" clId="{08A71680-8F1C-423E-9C63-C05861A4F1C2}" dt="2018-02-23T01:07:31.914" v="2340" actId="478"/>
          <ac:spMkLst>
            <pc:docMk/>
            <pc:sldMk cId="314858458" sldId="288"/>
            <ac:spMk id="9" creationId="{1984977D-B56E-4389-AE1C-7AFFD5202BE7}"/>
          </ac:spMkLst>
        </pc:spChg>
        <pc:spChg chg="add mod">
          <ac:chgData name="Kevin Kao" userId="1935f61a-646e-4c16-82aa-303d325f6696" providerId="ADAL" clId="{08A71680-8F1C-423E-9C63-C05861A4F1C2}" dt="2018-02-23T01:15:44.735" v="2511" actId="164"/>
          <ac:spMkLst>
            <pc:docMk/>
            <pc:sldMk cId="314858458" sldId="288"/>
            <ac:spMk id="10" creationId="{268FAC75-0894-4172-B479-B1621A5C8C47}"/>
          </ac:spMkLst>
        </pc:spChg>
        <pc:spChg chg="add mod">
          <ac:chgData name="Kevin Kao" userId="1935f61a-646e-4c16-82aa-303d325f6696" providerId="ADAL" clId="{08A71680-8F1C-423E-9C63-C05861A4F1C2}" dt="2018-02-23T01:15:40.997" v="2510" actId="164"/>
          <ac:spMkLst>
            <pc:docMk/>
            <pc:sldMk cId="314858458" sldId="288"/>
            <ac:spMk id="11" creationId="{E9D9713F-BCE2-4B27-A637-2FADCE51046A}"/>
          </ac:spMkLst>
        </pc:spChg>
        <pc:spChg chg="add mod">
          <ac:chgData name="Kevin Kao" userId="1935f61a-646e-4c16-82aa-303d325f6696" providerId="ADAL" clId="{08A71680-8F1C-423E-9C63-C05861A4F1C2}" dt="2018-02-23T01:15:35.154" v="2509" actId="164"/>
          <ac:spMkLst>
            <pc:docMk/>
            <pc:sldMk cId="314858458" sldId="288"/>
            <ac:spMk id="12" creationId="{7A14C046-03A7-4238-8BBC-7DC148D39780}"/>
          </ac:spMkLst>
        </pc:spChg>
        <pc:spChg chg="add mod">
          <ac:chgData name="Kevin Kao" userId="1935f61a-646e-4c16-82aa-303d325f6696" providerId="ADAL" clId="{08A71680-8F1C-423E-9C63-C05861A4F1C2}" dt="2018-02-23T01:15:19.300" v="2497" actId="164"/>
          <ac:spMkLst>
            <pc:docMk/>
            <pc:sldMk cId="314858458" sldId="288"/>
            <ac:spMk id="13" creationId="{AC25B37D-6061-4186-BB9B-0C123211AE16}"/>
          </ac:spMkLst>
        </pc:spChg>
        <pc:spChg chg="add mod">
          <ac:chgData name="Kevin Kao" userId="1935f61a-646e-4c16-82aa-303d325f6696" providerId="ADAL" clId="{08A71680-8F1C-423E-9C63-C05861A4F1C2}" dt="2018-02-26T01:26:41.462" v="3277" actId="688"/>
          <ac:spMkLst>
            <pc:docMk/>
            <pc:sldMk cId="314858458" sldId="288"/>
            <ac:spMk id="14" creationId="{3F3FC577-58FA-4FE1-8617-AF0E0A74AE38}"/>
          </ac:spMkLst>
        </pc:spChg>
        <pc:spChg chg="add mod">
          <ac:chgData name="Kevin Kao" userId="1935f61a-646e-4c16-82aa-303d325f6696" providerId="ADAL" clId="{08A71680-8F1C-423E-9C63-C05861A4F1C2}" dt="2018-02-23T01:15:40.997" v="2510" actId="164"/>
          <ac:spMkLst>
            <pc:docMk/>
            <pc:sldMk cId="314858458" sldId="288"/>
            <ac:spMk id="15" creationId="{5CBF3119-4662-4C96-BCC3-5FBAE96166EA}"/>
          </ac:spMkLst>
        </pc:spChg>
        <pc:spChg chg="add mod">
          <ac:chgData name="Kevin Kao" userId="1935f61a-646e-4c16-82aa-303d325f6696" providerId="ADAL" clId="{08A71680-8F1C-423E-9C63-C05861A4F1C2}" dt="2018-02-26T01:26:37.618" v="3276" actId="688"/>
          <ac:spMkLst>
            <pc:docMk/>
            <pc:sldMk cId="314858458" sldId="288"/>
            <ac:spMk id="16" creationId="{F274FA1C-A897-4F7C-BF10-975D97FD43CC}"/>
          </ac:spMkLst>
        </pc:spChg>
        <pc:spChg chg="add mod">
          <ac:chgData name="Kevin Kao" userId="1935f61a-646e-4c16-82aa-303d325f6696" providerId="ADAL" clId="{08A71680-8F1C-423E-9C63-C05861A4F1C2}" dt="2018-02-26T01:26:45.368" v="3278" actId="688"/>
          <ac:spMkLst>
            <pc:docMk/>
            <pc:sldMk cId="314858458" sldId="288"/>
            <ac:spMk id="17" creationId="{DFDEDA94-5CF7-485C-8801-B97D0BDC4D9C}"/>
          </ac:spMkLst>
        </pc:spChg>
        <pc:spChg chg="add del mod">
          <ac:chgData name="Kevin Kao" userId="1935f61a-646e-4c16-82aa-303d325f6696" providerId="ADAL" clId="{08A71680-8F1C-423E-9C63-C05861A4F1C2}" dt="2018-02-23T01:17:35.392" v="2517" actId="478"/>
          <ac:spMkLst>
            <pc:docMk/>
            <pc:sldMk cId="314858458" sldId="288"/>
            <ac:spMk id="22" creationId="{65304DC9-672A-457B-8936-75C19311B47E}"/>
          </ac:spMkLst>
        </pc:spChg>
        <pc:spChg chg="add del mod">
          <ac:chgData name="Kevin Kao" userId="1935f61a-646e-4c16-82aa-303d325f6696" providerId="ADAL" clId="{08A71680-8F1C-423E-9C63-C05861A4F1C2}" dt="2018-02-23T01:17:46.233" v="2519" actId="478"/>
          <ac:spMkLst>
            <pc:docMk/>
            <pc:sldMk cId="314858458" sldId="288"/>
            <ac:spMk id="23" creationId="{55D2A8F9-D503-4AE9-A3DD-B4CC954FF1E0}"/>
          </ac:spMkLst>
        </pc:spChg>
        <pc:spChg chg="add del mod">
          <ac:chgData name="Kevin Kao" userId="1935f61a-646e-4c16-82aa-303d325f6696" providerId="ADAL" clId="{08A71680-8F1C-423E-9C63-C05861A4F1C2}" dt="2018-02-23T02:14:05.814" v="2603" actId="478"/>
          <ac:spMkLst>
            <pc:docMk/>
            <pc:sldMk cId="314858458" sldId="288"/>
            <ac:spMk id="24" creationId="{62DB9BD2-E00A-40E9-B491-F16CEE002869}"/>
          </ac:spMkLst>
        </pc:spChg>
        <pc:spChg chg="add del mod">
          <ac:chgData name="Kevin Kao" userId="1935f61a-646e-4c16-82aa-303d325f6696" providerId="ADAL" clId="{08A71680-8F1C-423E-9C63-C05861A4F1C2}" dt="2018-02-23T02:14:06.591" v="2604" actId="478"/>
          <ac:spMkLst>
            <pc:docMk/>
            <pc:sldMk cId="314858458" sldId="288"/>
            <ac:spMk id="25" creationId="{1F2B5122-6DFC-4A01-A30B-2FC075C4E15A}"/>
          </ac:spMkLst>
        </pc:spChg>
        <pc:spChg chg="add del mod">
          <ac:chgData name="Kevin Kao" userId="1935f61a-646e-4c16-82aa-303d325f6696" providerId="ADAL" clId="{08A71680-8F1C-423E-9C63-C05861A4F1C2}" dt="2018-02-23T02:14:04.910" v="2602" actId="478"/>
          <ac:spMkLst>
            <pc:docMk/>
            <pc:sldMk cId="314858458" sldId="288"/>
            <ac:spMk id="26" creationId="{9F7D33D4-7025-43DB-A8E2-8C2891119FE4}"/>
          </ac:spMkLst>
        </pc:spChg>
        <pc:spChg chg="add del mod">
          <ac:chgData name="Kevin Kao" userId="1935f61a-646e-4c16-82aa-303d325f6696" providerId="ADAL" clId="{08A71680-8F1C-423E-9C63-C05861A4F1C2}" dt="2018-02-23T02:14:03.630" v="2601" actId="478"/>
          <ac:spMkLst>
            <pc:docMk/>
            <pc:sldMk cId="314858458" sldId="288"/>
            <ac:spMk id="27" creationId="{C046E970-BD31-4B00-AFA9-814C744F482B}"/>
          </ac:spMkLst>
        </pc:spChg>
        <pc:spChg chg="add mod">
          <ac:chgData name="Kevin Kao" userId="1935f61a-646e-4c16-82aa-303d325f6696" providerId="ADAL" clId="{08A71680-8F1C-423E-9C63-C05861A4F1C2}" dt="2018-02-23T02:15:12.866" v="2622" actId="2085"/>
          <ac:spMkLst>
            <pc:docMk/>
            <pc:sldMk cId="314858458" sldId="288"/>
            <ac:spMk id="28" creationId="{BB66BCA1-F68A-49DE-A136-662962194B25}"/>
          </ac:spMkLst>
        </pc:spChg>
        <pc:spChg chg="add mod">
          <ac:chgData name="Kevin Kao" userId="1935f61a-646e-4c16-82aa-303d325f6696" providerId="ADAL" clId="{08A71680-8F1C-423E-9C63-C05861A4F1C2}" dt="2018-02-23T02:15:57.888" v="2630" actId="688"/>
          <ac:spMkLst>
            <pc:docMk/>
            <pc:sldMk cId="314858458" sldId="288"/>
            <ac:spMk id="29" creationId="{A24C75A0-54CF-4CC9-B43E-AC8ED393E512}"/>
          </ac:spMkLst>
        </pc:spChg>
        <pc:spChg chg="add mod">
          <ac:chgData name="Kevin Kao" userId="1935f61a-646e-4c16-82aa-303d325f6696" providerId="ADAL" clId="{08A71680-8F1C-423E-9C63-C05861A4F1C2}" dt="2018-02-23T02:19:46.821" v="2713" actId="1076"/>
          <ac:spMkLst>
            <pc:docMk/>
            <pc:sldMk cId="314858458" sldId="288"/>
            <ac:spMk id="30" creationId="{6B409A07-F5D0-4B2A-BC70-5F8097DA6408}"/>
          </ac:spMkLst>
        </pc:spChg>
        <pc:spChg chg="add mod">
          <ac:chgData name="Kevin Kao" userId="1935f61a-646e-4c16-82aa-303d325f6696" providerId="ADAL" clId="{08A71680-8F1C-423E-9C63-C05861A4F1C2}" dt="2018-02-23T02:18:55.677" v="2692" actId="1076"/>
          <ac:spMkLst>
            <pc:docMk/>
            <pc:sldMk cId="314858458" sldId="288"/>
            <ac:spMk id="31" creationId="{B02834DE-0ACC-46A6-A1A1-90098895D88B}"/>
          </ac:spMkLst>
        </pc:spChg>
        <pc:spChg chg="add mod">
          <ac:chgData name="Kevin Kao" userId="1935f61a-646e-4c16-82aa-303d325f6696" providerId="ADAL" clId="{08A71680-8F1C-423E-9C63-C05861A4F1C2}" dt="2018-02-23T02:18:57.722" v="2693" actId="1076"/>
          <ac:spMkLst>
            <pc:docMk/>
            <pc:sldMk cId="314858458" sldId="288"/>
            <ac:spMk id="32" creationId="{42C49563-4AAF-4F58-976E-44198CE117E9}"/>
          </ac:spMkLst>
        </pc:spChg>
        <pc:spChg chg="add del mod">
          <ac:chgData name="Kevin Kao" userId="1935f61a-646e-4c16-82aa-303d325f6696" providerId="ADAL" clId="{08A71680-8F1C-423E-9C63-C05861A4F1C2}" dt="2018-02-26T01:25:40.999" v="3213" actId="478"/>
          <ac:spMkLst>
            <pc:docMk/>
            <pc:sldMk cId="314858458" sldId="288"/>
            <ac:spMk id="33" creationId="{576E746C-6D32-414F-BDC4-6605D44F24FA}"/>
          </ac:spMkLst>
        </pc:spChg>
        <pc:spChg chg="add mod">
          <ac:chgData name="Kevin Kao" userId="1935f61a-646e-4c16-82aa-303d325f6696" providerId="ADAL" clId="{08A71680-8F1C-423E-9C63-C05861A4F1C2}" dt="2018-02-26T01:25:45.749" v="3214" actId="1076"/>
          <ac:spMkLst>
            <pc:docMk/>
            <pc:sldMk cId="314858458" sldId="288"/>
            <ac:spMk id="34" creationId="{4B640F27-38FA-4C08-99DB-C8334C4533BE}"/>
          </ac:spMkLst>
        </pc:spChg>
        <pc:spChg chg="add mod">
          <ac:chgData name="Kevin Kao" userId="1935f61a-646e-4c16-82aa-303d325f6696" providerId="ADAL" clId="{08A71680-8F1C-423E-9C63-C05861A4F1C2}" dt="2018-02-23T02:23:48.626" v="2736" actId="403"/>
          <ac:spMkLst>
            <pc:docMk/>
            <pc:sldMk cId="314858458" sldId="288"/>
            <ac:spMk id="35" creationId="{4308084A-B272-4125-84A2-8AF09A1CD13F}"/>
          </ac:spMkLst>
        </pc:spChg>
        <pc:grpChg chg="add mod">
          <ac:chgData name="Kevin Kao" userId="1935f61a-646e-4c16-82aa-303d325f6696" providerId="ADAL" clId="{08A71680-8F1C-423E-9C63-C05861A4F1C2}" dt="2018-02-26T01:26:26.352" v="3275" actId="1076"/>
          <ac:grpSpMkLst>
            <pc:docMk/>
            <pc:sldMk cId="314858458" sldId="288"/>
            <ac:grpSpMk id="18" creationId="{CC8FDE3B-1E1D-4C49-846F-C82844D29313}"/>
          </ac:grpSpMkLst>
        </pc:grpChg>
        <pc:grpChg chg="add mod">
          <ac:chgData name="Kevin Kao" userId="1935f61a-646e-4c16-82aa-303d325f6696" providerId="ADAL" clId="{08A71680-8F1C-423E-9C63-C05861A4F1C2}" dt="2018-02-26T01:26:15.555" v="3272" actId="14100"/>
          <ac:grpSpMkLst>
            <pc:docMk/>
            <pc:sldMk cId="314858458" sldId="288"/>
            <ac:grpSpMk id="19" creationId="{323718F8-2540-4B5F-8C9F-965B22FA6978}"/>
          </ac:grpSpMkLst>
        </pc:grpChg>
        <pc:grpChg chg="add del mod">
          <ac:chgData name="Kevin Kao" userId="1935f61a-646e-4c16-82aa-303d325f6696" providerId="ADAL" clId="{08A71680-8F1C-423E-9C63-C05861A4F1C2}" dt="2018-02-26T01:25:48.140" v="3215" actId="478"/>
          <ac:grpSpMkLst>
            <pc:docMk/>
            <pc:sldMk cId="314858458" sldId="288"/>
            <ac:grpSpMk id="20" creationId="{257ED31D-D240-480F-9C64-7DE65FFF0682}"/>
          </ac:grpSpMkLst>
        </pc:grpChg>
        <pc:grpChg chg="add mod">
          <ac:chgData name="Kevin Kao" userId="1935f61a-646e-4c16-82aa-303d325f6696" providerId="ADAL" clId="{08A71680-8F1C-423E-9C63-C05861A4F1C2}" dt="2018-02-23T01:19:54.959" v="2579" actId="1036"/>
          <ac:grpSpMkLst>
            <pc:docMk/>
            <pc:sldMk cId="314858458" sldId="288"/>
            <ac:grpSpMk id="21" creationId="{067231EA-585B-48E0-9D3F-7C0BEAC23F1D}"/>
          </ac:grpSpMkLst>
        </pc:grpChg>
      </pc:sldChg>
      <pc:sldChg chg="addSp delSp modSp add">
        <pc:chgData name="Kevin Kao" userId="1935f61a-646e-4c16-82aa-303d325f6696" providerId="ADAL" clId="{08A71680-8F1C-423E-9C63-C05861A4F1C2}" dt="2018-02-26T01:41:03.969" v="3883" actId="20577"/>
        <pc:sldMkLst>
          <pc:docMk/>
          <pc:sldMk cId="3649518876" sldId="289"/>
        </pc:sldMkLst>
        <pc:spChg chg="del">
          <ac:chgData name="Kevin Kao" userId="1935f61a-646e-4c16-82aa-303d325f6696" providerId="ADAL" clId="{08A71680-8F1C-423E-9C63-C05861A4F1C2}" dt="2018-02-23T02:29:50.023" v="2738" actId="478"/>
          <ac:spMkLst>
            <pc:docMk/>
            <pc:sldMk cId="3649518876" sldId="289"/>
            <ac:spMk id="2" creationId="{0F6937E4-110F-43B0-A4A5-102B2092E5AB}"/>
          </ac:spMkLst>
        </pc:spChg>
        <pc:spChg chg="del">
          <ac:chgData name="Kevin Kao" userId="1935f61a-646e-4c16-82aa-303d325f6696" providerId="ADAL" clId="{08A71680-8F1C-423E-9C63-C05861A4F1C2}" dt="2018-02-23T02:29:50.023" v="2738" actId="478"/>
          <ac:spMkLst>
            <pc:docMk/>
            <pc:sldMk cId="3649518876" sldId="289"/>
            <ac:spMk id="3" creationId="{6DC1D142-DD29-4EF6-B208-F1F4E9699E62}"/>
          </ac:spMkLst>
        </pc:spChg>
        <pc:spChg chg="mod">
          <ac:chgData name="Kevin Kao" userId="1935f61a-646e-4c16-82aa-303d325f6696" providerId="ADAL" clId="{08A71680-8F1C-423E-9C63-C05861A4F1C2}" dt="2018-02-23T02:30:13.929" v="2752" actId="1036"/>
          <ac:spMkLst>
            <pc:docMk/>
            <pc:sldMk cId="3649518876" sldId="289"/>
            <ac:spMk id="6" creationId="{45FA10F1-1011-4707-9B34-25CAFE3AB5D0}"/>
          </ac:spMkLst>
        </pc:spChg>
        <pc:spChg chg="add mod">
          <ac:chgData name="Kevin Kao" userId="1935f61a-646e-4c16-82aa-303d325f6696" providerId="ADAL" clId="{08A71680-8F1C-423E-9C63-C05861A4F1C2}" dt="2018-02-23T02:35:32.506" v="2911" actId="14100"/>
          <ac:spMkLst>
            <pc:docMk/>
            <pc:sldMk cId="3649518876" sldId="289"/>
            <ac:spMk id="7" creationId="{5C2AC6BB-B7CD-486A-BAAB-32023F4D42E2}"/>
          </ac:spMkLst>
        </pc:spChg>
        <pc:spChg chg="add mod">
          <ac:chgData name="Kevin Kao" userId="1935f61a-646e-4c16-82aa-303d325f6696" providerId="ADAL" clId="{08A71680-8F1C-423E-9C63-C05861A4F1C2}" dt="2018-02-23T02:33:58.894" v="2861" actId="14100"/>
          <ac:spMkLst>
            <pc:docMk/>
            <pc:sldMk cId="3649518876" sldId="289"/>
            <ac:spMk id="8" creationId="{EC23107E-1947-4D3A-87FE-DFF4EB28A3C0}"/>
          </ac:spMkLst>
        </pc:spChg>
        <pc:spChg chg="add mod">
          <ac:chgData name="Kevin Kao" userId="1935f61a-646e-4c16-82aa-303d325f6696" providerId="ADAL" clId="{08A71680-8F1C-423E-9C63-C05861A4F1C2}" dt="2018-02-23T02:36:27.117" v="2921" actId="1076"/>
          <ac:spMkLst>
            <pc:docMk/>
            <pc:sldMk cId="3649518876" sldId="289"/>
            <ac:spMk id="11" creationId="{9627A84C-6AC4-4C28-A71B-2FDE97874291}"/>
          </ac:spMkLst>
        </pc:spChg>
        <pc:spChg chg="add mod">
          <ac:chgData name="Kevin Kao" userId="1935f61a-646e-4c16-82aa-303d325f6696" providerId="ADAL" clId="{08A71680-8F1C-423E-9C63-C05861A4F1C2}" dt="2018-02-23T02:36:22.571" v="2919" actId="1076"/>
          <ac:spMkLst>
            <pc:docMk/>
            <pc:sldMk cId="3649518876" sldId="289"/>
            <ac:spMk id="23" creationId="{30392C5D-9EE6-49CE-9063-7A2911292856}"/>
          </ac:spMkLst>
        </pc:spChg>
        <pc:spChg chg="add mod">
          <ac:chgData name="Kevin Kao" userId="1935f61a-646e-4c16-82aa-303d325f6696" providerId="ADAL" clId="{08A71680-8F1C-423E-9C63-C05861A4F1C2}" dt="2018-02-23T02:36:53.906" v="2942" actId="20577"/>
          <ac:spMkLst>
            <pc:docMk/>
            <pc:sldMk cId="3649518876" sldId="289"/>
            <ac:spMk id="28" creationId="{4DE5BFDF-2A94-4F70-9F0B-ED817C0ED439}"/>
          </ac:spMkLst>
        </pc:spChg>
        <pc:spChg chg="add mod">
          <ac:chgData name="Kevin Kao" userId="1935f61a-646e-4c16-82aa-303d325f6696" providerId="ADAL" clId="{08A71680-8F1C-423E-9C63-C05861A4F1C2}" dt="2018-02-23T02:40:02.182" v="2965" actId="2085"/>
          <ac:spMkLst>
            <pc:docMk/>
            <pc:sldMk cId="3649518876" sldId="289"/>
            <ac:spMk id="31" creationId="{5D8EBCB3-E0A0-4A1B-82B5-8E4B510D6BC6}"/>
          </ac:spMkLst>
        </pc:spChg>
        <pc:spChg chg="add mod">
          <ac:chgData name="Kevin Kao" userId="1935f61a-646e-4c16-82aa-303d325f6696" providerId="ADAL" clId="{08A71680-8F1C-423E-9C63-C05861A4F1C2}" dt="2018-02-26T01:41:03.969" v="3883" actId="20577"/>
          <ac:spMkLst>
            <pc:docMk/>
            <pc:sldMk cId="3649518876" sldId="289"/>
            <ac:spMk id="32" creationId="{23B8D9E3-DE2D-4C2E-AB34-ABCEE18E1784}"/>
          </ac:spMkLst>
        </pc:spChg>
        <pc:spChg chg="add mod">
          <ac:chgData name="Kevin Kao" userId="1935f61a-646e-4c16-82aa-303d325f6696" providerId="ADAL" clId="{08A71680-8F1C-423E-9C63-C05861A4F1C2}" dt="2018-02-23T02:40:23.815" v="2971" actId="1076"/>
          <ac:spMkLst>
            <pc:docMk/>
            <pc:sldMk cId="3649518876" sldId="289"/>
            <ac:spMk id="34" creationId="{633ED8B8-73AF-4CEA-9232-2BABE8A84FBB}"/>
          </ac:spMkLst>
        </pc:spChg>
        <pc:spChg chg="add mod">
          <ac:chgData name="Kevin Kao" userId="1935f61a-646e-4c16-82aa-303d325f6696" providerId="ADAL" clId="{08A71680-8F1C-423E-9C63-C05861A4F1C2}" dt="2018-02-23T02:41:34.879" v="3017" actId="1076"/>
          <ac:spMkLst>
            <pc:docMk/>
            <pc:sldMk cId="3649518876" sldId="289"/>
            <ac:spMk id="40" creationId="{AA3542EA-E657-49CE-8E40-53CC046788B9}"/>
          </ac:spMkLst>
        </pc:spChg>
        <pc:spChg chg="add mod">
          <ac:chgData name="Kevin Kao" userId="1935f61a-646e-4c16-82aa-303d325f6696" providerId="ADAL" clId="{08A71680-8F1C-423E-9C63-C05861A4F1C2}" dt="2018-02-23T02:41:30.761" v="3016" actId="1076"/>
          <ac:spMkLst>
            <pc:docMk/>
            <pc:sldMk cId="3649518876" sldId="289"/>
            <ac:spMk id="41" creationId="{EA1E64AD-47F0-485B-9F73-0BCAF361DC8B}"/>
          </ac:spMkLst>
        </pc:spChg>
        <pc:spChg chg="add mod">
          <ac:chgData name="Kevin Kao" userId="1935f61a-646e-4c16-82aa-303d325f6696" providerId="ADAL" clId="{08A71680-8F1C-423E-9C63-C05861A4F1C2}" dt="2018-02-23T02:41:49.303" v="3040" actId="20577"/>
          <ac:spMkLst>
            <pc:docMk/>
            <pc:sldMk cId="3649518876" sldId="289"/>
            <ac:spMk id="46" creationId="{CBCA75EF-113A-47F4-8A46-26A1008594E0}"/>
          </ac:spMkLst>
        </pc:spChg>
        <pc:spChg chg="add mod">
          <ac:chgData name="Kevin Kao" userId="1935f61a-646e-4c16-82aa-303d325f6696" providerId="ADAL" clId="{08A71680-8F1C-423E-9C63-C05861A4F1C2}" dt="2018-02-23T02:42:22.554" v="3048" actId="1076"/>
          <ac:spMkLst>
            <pc:docMk/>
            <pc:sldMk cId="3649518876" sldId="289"/>
            <ac:spMk id="47" creationId="{297DEB27-9459-474D-8EFE-33B58B1F61FA}"/>
          </ac:spMkLst>
        </pc:spChg>
        <pc:spChg chg="add mod">
          <ac:chgData name="Kevin Kao" userId="1935f61a-646e-4c16-82aa-303d325f6696" providerId="ADAL" clId="{08A71680-8F1C-423E-9C63-C05861A4F1C2}" dt="2018-02-23T02:42:44.913" v="3075" actId="20577"/>
          <ac:spMkLst>
            <pc:docMk/>
            <pc:sldMk cId="3649518876" sldId="289"/>
            <ac:spMk id="54" creationId="{45F712EC-A4A1-4289-BB21-3DA8D50639F6}"/>
          </ac:spMkLst>
        </pc:spChg>
        <pc:spChg chg="add mod">
          <ac:chgData name="Kevin Kao" userId="1935f61a-646e-4c16-82aa-303d325f6696" providerId="ADAL" clId="{08A71680-8F1C-423E-9C63-C05861A4F1C2}" dt="2018-02-23T02:43:17.428" v="3084" actId="1076"/>
          <ac:spMkLst>
            <pc:docMk/>
            <pc:sldMk cId="3649518876" sldId="289"/>
            <ac:spMk id="55" creationId="{A89E59B0-01EA-4FB1-8190-D995756B0E85}"/>
          </ac:spMkLst>
        </pc:spChg>
        <pc:spChg chg="add mod">
          <ac:chgData name="Kevin Kao" userId="1935f61a-646e-4c16-82aa-303d325f6696" providerId="ADAL" clId="{08A71680-8F1C-423E-9C63-C05861A4F1C2}" dt="2018-02-23T02:43:43.823" v="3130" actId="20577"/>
          <ac:spMkLst>
            <pc:docMk/>
            <pc:sldMk cId="3649518876" sldId="289"/>
            <ac:spMk id="60" creationId="{241D726C-3A06-48B8-9882-ABE2822B0F78}"/>
          </ac:spMkLst>
        </pc:spChg>
        <pc:spChg chg="add del mod">
          <ac:chgData name="Kevin Kao" userId="1935f61a-646e-4c16-82aa-303d325f6696" providerId="ADAL" clId="{08A71680-8F1C-423E-9C63-C05861A4F1C2}" dt="2018-02-23T02:45:02.128" v="3133" actId="478"/>
          <ac:spMkLst>
            <pc:docMk/>
            <pc:sldMk cId="3649518876" sldId="289"/>
            <ac:spMk id="61" creationId="{F3D4F0AC-6708-4C27-B7B6-E7FD9F4025D4}"/>
          </ac:spMkLst>
        </pc:spChg>
        <pc:spChg chg="add mod">
          <ac:chgData name="Kevin Kao" userId="1935f61a-646e-4c16-82aa-303d325f6696" providerId="ADAL" clId="{08A71680-8F1C-423E-9C63-C05861A4F1C2}" dt="2018-02-23T02:47:52.211" v="3197" actId="20577"/>
          <ac:spMkLst>
            <pc:docMk/>
            <pc:sldMk cId="3649518876" sldId="289"/>
            <ac:spMk id="62" creationId="{F250F178-F50C-44E4-ABE1-9C9C512D9200}"/>
          </ac:spMkLst>
        </pc:spChg>
        <pc:grpChg chg="add mod">
          <ac:chgData name="Kevin Kao" userId="1935f61a-646e-4c16-82aa-303d325f6696" providerId="ADAL" clId="{08A71680-8F1C-423E-9C63-C05861A4F1C2}" dt="2018-02-23T02:30:55.606" v="2754" actId="1076"/>
          <ac:grpSpMkLst>
            <pc:docMk/>
            <pc:sldMk cId="3649518876" sldId="289"/>
            <ac:grpSpMk id="4" creationId="{746B368B-7884-415A-9C9D-C8AC10020850}"/>
          </ac:grpSpMkLst>
        </pc:grpChg>
        <pc:picChg chg="add mod">
          <ac:chgData name="Kevin Kao" userId="1935f61a-646e-4c16-82aa-303d325f6696" providerId="ADAL" clId="{08A71680-8F1C-423E-9C63-C05861A4F1C2}" dt="2018-02-23T02:39:07.154" v="2949" actId="1076"/>
          <ac:picMkLst>
            <pc:docMk/>
            <pc:sldMk cId="3649518876" sldId="289"/>
            <ac:picMk id="26" creationId="{E3002B88-DA6A-4B4B-BE76-BA5404AE0C58}"/>
          </ac:picMkLst>
        </pc:picChg>
        <pc:picChg chg="add mod">
          <ac:chgData name="Kevin Kao" userId="1935f61a-646e-4c16-82aa-303d325f6696" providerId="ADAL" clId="{08A71680-8F1C-423E-9C63-C05861A4F1C2}" dt="2018-02-23T02:41:14.226" v="3010" actId="1076"/>
          <ac:picMkLst>
            <pc:docMk/>
            <pc:sldMk cId="3649518876" sldId="289"/>
            <ac:picMk id="29" creationId="{9D9A4798-6B93-408C-904A-14FFBBA271EE}"/>
          </ac:picMkLst>
        </pc:picChg>
        <pc:picChg chg="add mod">
          <ac:chgData name="Kevin Kao" userId="1935f61a-646e-4c16-82aa-303d325f6696" providerId="ADAL" clId="{08A71680-8F1C-423E-9C63-C05861A4F1C2}" dt="2018-02-23T02:41:08.033" v="3009" actId="1076"/>
          <ac:picMkLst>
            <pc:docMk/>
            <pc:sldMk cId="3649518876" sldId="289"/>
            <ac:picMk id="30" creationId="{530ECA3E-B372-43D0-81FF-AE19CE2EF21D}"/>
          </ac:picMkLst>
        </pc:picChg>
        <pc:cxnChg chg="add mod">
          <ac:chgData name="Kevin Kao" userId="1935f61a-646e-4c16-82aa-303d325f6696" providerId="ADAL" clId="{08A71680-8F1C-423E-9C63-C05861A4F1C2}" dt="2018-02-23T02:39:54.910" v="2964" actId="1076"/>
          <ac:cxnSpMkLst>
            <pc:docMk/>
            <pc:sldMk cId="3649518876" sldId="289"/>
            <ac:cxnSpMk id="10" creationId="{4D74E1E1-89DB-4A77-A9AF-0548ABB21674}"/>
          </ac:cxnSpMkLst>
        </pc:cxnChg>
        <pc:cxnChg chg="add del mod">
          <ac:chgData name="Kevin Kao" userId="1935f61a-646e-4c16-82aa-303d325f6696" providerId="ADAL" clId="{08A71680-8F1C-423E-9C63-C05861A4F1C2}" dt="2018-02-23T02:33:28.774" v="2856" actId="478"/>
          <ac:cxnSpMkLst>
            <pc:docMk/>
            <pc:sldMk cId="3649518876" sldId="289"/>
            <ac:cxnSpMk id="14" creationId="{39DD1E85-7133-4D29-AB47-AF7064D2C1AB}"/>
          </ac:cxnSpMkLst>
        </pc:cxnChg>
        <pc:cxnChg chg="add mod">
          <ac:chgData name="Kevin Kao" userId="1935f61a-646e-4c16-82aa-303d325f6696" providerId="ADAL" clId="{08A71680-8F1C-423E-9C63-C05861A4F1C2}" dt="2018-02-23T02:40:29.443" v="2972" actId="14100"/>
          <ac:cxnSpMkLst>
            <pc:docMk/>
            <pc:sldMk cId="3649518876" sldId="289"/>
            <ac:cxnSpMk id="22" creationId="{65C87B63-FD6D-4419-B5F5-49EC775FA645}"/>
          </ac:cxnSpMkLst>
        </pc:cxnChg>
        <pc:cxnChg chg="add mod">
          <ac:chgData name="Kevin Kao" userId="1935f61a-646e-4c16-82aa-303d325f6696" providerId="ADAL" clId="{08A71680-8F1C-423E-9C63-C05861A4F1C2}" dt="2018-02-23T02:40:23.815" v="2971" actId="1076"/>
          <ac:cxnSpMkLst>
            <pc:docMk/>
            <pc:sldMk cId="3649518876" sldId="289"/>
            <ac:cxnSpMk id="35" creationId="{167648BC-0FE1-4426-9E71-7354D7D484C3}"/>
          </ac:cxnSpMkLst>
        </pc:cxnChg>
        <pc:cxnChg chg="add mod">
          <ac:chgData name="Kevin Kao" userId="1935f61a-646e-4c16-82aa-303d325f6696" providerId="ADAL" clId="{08A71680-8F1C-423E-9C63-C05861A4F1C2}" dt="2018-02-23T02:41:30.761" v="3016" actId="1076"/>
          <ac:cxnSpMkLst>
            <pc:docMk/>
            <pc:sldMk cId="3649518876" sldId="289"/>
            <ac:cxnSpMk id="42" creationId="{BBC41DAC-A6D2-4C3E-B0E4-DEE54F7631D9}"/>
          </ac:cxnSpMkLst>
        </pc:cxnChg>
        <pc:cxnChg chg="add mod">
          <ac:chgData name="Kevin Kao" userId="1935f61a-646e-4c16-82aa-303d325f6696" providerId="ADAL" clId="{08A71680-8F1C-423E-9C63-C05861A4F1C2}" dt="2018-02-23T02:42:25.316" v="3049" actId="14100"/>
          <ac:cxnSpMkLst>
            <pc:docMk/>
            <pc:sldMk cId="3649518876" sldId="289"/>
            <ac:cxnSpMk id="48" creationId="{7D284DDA-C319-4416-9E20-8ECD26505AF5}"/>
          </ac:cxnSpMkLst>
        </pc:cxnChg>
        <pc:cxnChg chg="add mod">
          <ac:chgData name="Kevin Kao" userId="1935f61a-646e-4c16-82aa-303d325f6696" providerId="ADAL" clId="{08A71680-8F1C-423E-9C63-C05861A4F1C2}" dt="2018-02-23T02:43:20.881" v="3085" actId="14100"/>
          <ac:cxnSpMkLst>
            <pc:docMk/>
            <pc:sldMk cId="3649518876" sldId="289"/>
            <ac:cxnSpMk id="56" creationId="{B1228A33-FFED-4CA6-A85C-1CCEEE3955F1}"/>
          </ac:cxnSpMkLst>
        </pc:cxnChg>
      </pc:sldChg>
      <pc:sldChg chg="addSp delSp modSp add">
        <pc:chgData name="Kevin Kao" userId="1935f61a-646e-4c16-82aa-303d325f6696" providerId="ADAL" clId="{08A71680-8F1C-423E-9C63-C05861A4F1C2}" dt="2018-02-26T01:34:45.116" v="3573" actId="1076"/>
        <pc:sldMkLst>
          <pc:docMk/>
          <pc:sldMk cId="960843278" sldId="290"/>
        </pc:sldMkLst>
        <pc:spChg chg="del">
          <ac:chgData name="Kevin Kao" userId="1935f61a-646e-4c16-82aa-303d325f6696" providerId="ADAL" clId="{08A71680-8F1C-423E-9C63-C05861A4F1C2}" dt="2018-02-26T01:28:24.790" v="3280" actId="478"/>
          <ac:spMkLst>
            <pc:docMk/>
            <pc:sldMk cId="960843278" sldId="290"/>
            <ac:spMk id="2" creationId="{C363DFF1-0E79-4236-817D-FDB41BE336B0}"/>
          </ac:spMkLst>
        </pc:spChg>
        <pc:spChg chg="del">
          <ac:chgData name="Kevin Kao" userId="1935f61a-646e-4c16-82aa-303d325f6696" providerId="ADAL" clId="{08A71680-8F1C-423E-9C63-C05861A4F1C2}" dt="2018-02-26T01:28:24.790" v="3280" actId="478"/>
          <ac:spMkLst>
            <pc:docMk/>
            <pc:sldMk cId="960843278" sldId="290"/>
            <ac:spMk id="3" creationId="{E3C83E8D-865D-4EE7-A8BF-DBA37C31877B}"/>
          </ac:spMkLst>
        </pc:spChg>
        <pc:spChg chg="add del mod">
          <ac:chgData name="Kevin Kao" userId="1935f61a-646e-4c16-82aa-303d325f6696" providerId="ADAL" clId="{08A71680-8F1C-423E-9C63-C05861A4F1C2}" dt="2018-02-26T01:29:29.643" v="3287" actId="1076"/>
          <ac:spMkLst>
            <pc:docMk/>
            <pc:sldMk cId="960843278" sldId="290"/>
            <ac:spMk id="4" creationId="{BE2D7440-B01D-436F-B9B9-E367984B9E8F}"/>
          </ac:spMkLst>
        </pc:spChg>
        <pc:spChg chg="add del mod">
          <ac:chgData name="Kevin Kao" userId="1935f61a-646e-4c16-82aa-303d325f6696" providerId="ADAL" clId="{08A71680-8F1C-423E-9C63-C05861A4F1C2}" dt="2018-02-26T01:29:37.467" v="3290" actId="1076"/>
          <ac:spMkLst>
            <pc:docMk/>
            <pc:sldMk cId="960843278" sldId="290"/>
            <ac:spMk id="5" creationId="{EF954D51-CC10-4B17-80EE-4963B29BC02B}"/>
          </ac:spMkLst>
        </pc:spChg>
        <pc:spChg chg="add mod">
          <ac:chgData name="Kevin Kao" userId="1935f61a-646e-4c16-82aa-303d325f6696" providerId="ADAL" clId="{08A71680-8F1C-423E-9C63-C05861A4F1C2}" dt="2018-02-26T01:29:55.998" v="3311" actId="1076"/>
          <ac:spMkLst>
            <pc:docMk/>
            <pc:sldMk cId="960843278" sldId="290"/>
            <ac:spMk id="6" creationId="{ADAD34A6-7EB1-4A29-8649-A340797688E2}"/>
          </ac:spMkLst>
        </pc:spChg>
        <pc:graphicFrameChg chg="add mod modGraphic">
          <ac:chgData name="Kevin Kao" userId="1935f61a-646e-4c16-82aa-303d325f6696" providerId="ADAL" clId="{08A71680-8F1C-423E-9C63-C05861A4F1C2}" dt="2018-02-26T01:34:45.116" v="3573" actId="1076"/>
          <ac:graphicFrameMkLst>
            <pc:docMk/>
            <pc:sldMk cId="960843278" sldId="290"/>
            <ac:graphicFrameMk id="7" creationId="{FBEE9E1A-0BC2-4E75-8981-2124EA06708C}"/>
          </ac:graphicFrameMkLst>
        </pc:graphicFrameChg>
        <pc:graphicFrameChg chg="add mod modGraphic">
          <ac:chgData name="Kevin Kao" userId="1935f61a-646e-4c16-82aa-303d325f6696" providerId="ADAL" clId="{08A71680-8F1C-423E-9C63-C05861A4F1C2}" dt="2018-02-26T01:34:45.116" v="3573" actId="1076"/>
          <ac:graphicFrameMkLst>
            <pc:docMk/>
            <pc:sldMk cId="960843278" sldId="290"/>
            <ac:graphicFrameMk id="8" creationId="{AA49BFC7-9150-46DD-BDF7-44F792FB1CC2}"/>
          </ac:graphicFrameMkLst>
        </pc:graphicFrameChg>
      </pc:sldChg>
      <pc:sldChg chg="delSp modSp add">
        <pc:chgData name="Kevin Kao" userId="1935f61a-646e-4c16-82aa-303d325f6696" providerId="ADAL" clId="{08A71680-8F1C-423E-9C63-C05861A4F1C2}" dt="2018-02-26T01:36:42.393" v="3714" actId="6549"/>
        <pc:sldMkLst>
          <pc:docMk/>
          <pc:sldMk cId="1053152500" sldId="291"/>
        </pc:sldMkLst>
        <pc:spChg chg="mod">
          <ac:chgData name="Kevin Kao" userId="1935f61a-646e-4c16-82aa-303d325f6696" providerId="ADAL" clId="{08A71680-8F1C-423E-9C63-C05861A4F1C2}" dt="2018-02-26T01:34:59.151" v="3583" actId="20577"/>
          <ac:spMkLst>
            <pc:docMk/>
            <pc:sldMk cId="1053152500" sldId="291"/>
            <ac:spMk id="6" creationId="{ADAD34A6-7EB1-4A29-8649-A340797688E2}"/>
          </ac:spMkLst>
        </pc:spChg>
        <pc:graphicFrameChg chg="modGraphic">
          <ac:chgData name="Kevin Kao" userId="1935f61a-646e-4c16-82aa-303d325f6696" providerId="ADAL" clId="{08A71680-8F1C-423E-9C63-C05861A4F1C2}" dt="2018-02-26T01:36:42.393" v="3714" actId="6549"/>
          <ac:graphicFrameMkLst>
            <pc:docMk/>
            <pc:sldMk cId="1053152500" sldId="291"/>
            <ac:graphicFrameMk id="7" creationId="{FBEE9E1A-0BC2-4E75-8981-2124EA06708C}"/>
          </ac:graphicFrameMkLst>
        </pc:graphicFrameChg>
        <pc:graphicFrameChg chg="del">
          <ac:chgData name="Kevin Kao" userId="1935f61a-646e-4c16-82aa-303d325f6696" providerId="ADAL" clId="{08A71680-8F1C-423E-9C63-C05861A4F1C2}" dt="2018-02-26T01:36:01.751" v="3679" actId="478"/>
          <ac:graphicFrameMkLst>
            <pc:docMk/>
            <pc:sldMk cId="1053152500" sldId="291"/>
            <ac:graphicFrameMk id="8" creationId="{AA49BFC7-9150-46DD-BDF7-44F792FB1CC2}"/>
          </ac:graphicFrameMkLst>
        </pc:graphicFrameChg>
      </pc:sldChg>
      <pc:sldChg chg="add del">
        <pc:chgData name="Kevin Kao" userId="1935f61a-646e-4c16-82aa-303d325f6696" providerId="ADAL" clId="{08A71680-8F1C-423E-9C63-C05861A4F1C2}" dt="2018-02-26T01:31:18.316" v="3342" actId="2696"/>
        <pc:sldMkLst>
          <pc:docMk/>
          <pc:sldMk cId="3628104723" sldId="291"/>
        </pc:sldMkLst>
      </pc:sldChg>
      <pc:sldChg chg="modSp add">
        <pc:chgData name="Kevin Kao" userId="1935f61a-646e-4c16-82aa-303d325f6696" providerId="ADAL" clId="{08A71680-8F1C-423E-9C63-C05861A4F1C2}" dt="2018-02-26T01:39:25.165" v="3830" actId="20577"/>
        <pc:sldMkLst>
          <pc:docMk/>
          <pc:sldMk cId="863593813" sldId="292"/>
        </pc:sldMkLst>
        <pc:spChg chg="mod">
          <ac:chgData name="Kevin Kao" userId="1935f61a-646e-4c16-82aa-303d325f6696" providerId="ADAL" clId="{08A71680-8F1C-423E-9C63-C05861A4F1C2}" dt="2018-02-26T01:37:42.636" v="3730" actId="20577"/>
          <ac:spMkLst>
            <pc:docMk/>
            <pc:sldMk cId="863593813" sldId="292"/>
            <ac:spMk id="6" creationId="{ADAD34A6-7EB1-4A29-8649-A340797688E2}"/>
          </ac:spMkLst>
        </pc:spChg>
        <pc:graphicFrameChg chg="modGraphic">
          <ac:chgData name="Kevin Kao" userId="1935f61a-646e-4c16-82aa-303d325f6696" providerId="ADAL" clId="{08A71680-8F1C-423E-9C63-C05861A4F1C2}" dt="2018-02-26T01:39:25.165" v="3830" actId="20577"/>
          <ac:graphicFrameMkLst>
            <pc:docMk/>
            <pc:sldMk cId="863593813" sldId="292"/>
            <ac:graphicFrameMk id="7" creationId="{FBEE9E1A-0BC2-4E75-8981-2124EA06708C}"/>
          </ac:graphicFrameMkLst>
        </pc:graphicFrameChg>
      </pc:sldChg>
      <pc:sldChg chg="modSp add">
        <pc:chgData name="Kevin Kao" userId="1935f61a-646e-4c16-82aa-303d325f6696" providerId="ADAL" clId="{08A71680-8F1C-423E-9C63-C05861A4F1C2}" dt="2018-02-26T01:40:21.971" v="3877" actId="6549"/>
        <pc:sldMkLst>
          <pc:docMk/>
          <pc:sldMk cId="1549034628" sldId="293"/>
        </pc:sldMkLst>
        <pc:spChg chg="mod">
          <ac:chgData name="Kevin Kao" userId="1935f61a-646e-4c16-82aa-303d325f6696" providerId="ADAL" clId="{08A71680-8F1C-423E-9C63-C05861A4F1C2}" dt="2018-02-26T01:39:57.228" v="3849" actId="20577"/>
          <ac:spMkLst>
            <pc:docMk/>
            <pc:sldMk cId="1549034628" sldId="293"/>
            <ac:spMk id="6" creationId="{ADAD34A6-7EB1-4A29-8649-A340797688E2}"/>
          </ac:spMkLst>
        </pc:spChg>
        <pc:graphicFrameChg chg="modGraphic">
          <ac:chgData name="Kevin Kao" userId="1935f61a-646e-4c16-82aa-303d325f6696" providerId="ADAL" clId="{08A71680-8F1C-423E-9C63-C05861A4F1C2}" dt="2018-02-26T01:40:21.971" v="3877" actId="6549"/>
          <ac:graphicFrameMkLst>
            <pc:docMk/>
            <pc:sldMk cId="1549034628" sldId="293"/>
            <ac:graphicFrameMk id="7" creationId="{FBEE9E1A-0BC2-4E75-8981-2124EA06708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DCE6-CD64-4FA1-B6EC-9A240618F95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CCB1-6135-4F0E-B5E8-6AB145C1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3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2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1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5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55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3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2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6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2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6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5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0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6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8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09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2CCB1-6135-4F0E-B5E8-6AB145C1AB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035D-502C-4C13-94B1-36721924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1F88A-08D9-4DFF-BB5D-37504276B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FAFD-A665-4062-BEF5-6A855D51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2D96-55E7-4EF6-BCC5-21A15BC8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F7F3-4F66-49FE-83D7-A4234761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7704-3CCD-45FE-967E-82E86D2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54A3B-2ECB-4093-8433-815E64A7E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4AAE-2695-40F7-86E0-C0784919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3CB8-7368-4206-8C2C-BAB6C31F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D1C3-F8DA-4578-A9F0-233A8A86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2C98-9A49-4739-8390-43D338501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5C6B-994C-4AC9-A577-B8430A1C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FB2D-BE79-4330-A2E4-CEE620F0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FC64-43BA-4E87-9CB3-96561D9B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2E7D-DD09-41ED-92F4-3737F426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1B62-5778-4DAD-A30A-9BFF0553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A56-C400-4AA3-A81E-C0D09108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4A3E-8161-442A-B21E-D3948CD5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AA74-DBDA-4F0D-AE46-308E0532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AD60-1D28-4C43-8DD3-2A2E3A9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77D5-8BA7-4E77-A6B4-10897BA6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55B0-EA1F-43C4-BB5B-6554E60E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BF2A-6343-4B5A-A43F-9B7CD0B3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ED33-9854-4B87-8774-E634B032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44B2-8FDE-487A-8E34-12230D53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F846-EF55-4C31-A5F6-D514741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0889-1F84-4BC9-97E2-27D0845E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B5CD4-0E27-42B8-BB83-1AE62C0C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6BB51-95FC-496D-86F3-E06E13FF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04FB-38C4-4CCC-8964-F797D4FB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41D5F-1C19-4B62-96A3-FA03B627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6E-3B3C-4E53-8578-6678154F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473D-B549-4F7E-B93D-AF96247D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F3C13-21C2-43EE-9A35-6A0358D55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44C2-691F-44C5-9C2C-C05B87D3B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14C65-DB8C-4F7B-9837-3DCE315B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049E2-56C5-4284-A892-9413ECA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E662-CE70-467B-B3ED-5F7A023B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85434-EBAB-4665-8816-5ED818B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1010-D30E-40E8-8207-5B60B289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FAFC-FE66-4C1F-A972-00E952D5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170CF-89DF-4F37-94A7-FEAA663B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D81AC-2C7F-4438-AD3D-D7711CCA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998F-1B4F-475F-B56E-68F2319E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E9C4-9005-4587-B6AF-3EF7539F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C6-15B0-4FE2-87BA-2642E0FD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948-3031-48F5-91D8-9F646674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A8BA-EA23-44D8-A297-03B2DD81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6C727-966C-4DF5-9E99-489D104A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3049-8CAF-4B8B-813A-42E5BA2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9784C-C7DD-4DA4-96BE-52D7884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A24E-B1ED-4E7D-BD57-14A499F7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9300-FDAD-49B3-BB6C-4CA0964C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AFD1E-A069-4105-AACD-B33B30DD2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2769-E552-4A21-A29C-5609C528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4D4AF-8BD3-44F8-97BF-B5E1AB85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0F87-75F1-491F-8258-6C7DD84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6174-796A-4A06-8F50-71CB327D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C2C88-7F9B-4F79-843D-ADF4108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6D07-DCEB-4879-8288-EE67FD9C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C6FB-B0F3-40F1-A8FE-AB6DBF242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0697-E81F-4567-A72D-2C547F00EA9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6A2E-FEF5-48CC-A266-CB6B7F64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0EF7-99C6-4ECF-8D9F-2E0680F39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5FC5-4544-4AAD-B520-FDE98945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40.pn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67231EA-585B-48E0-9D3F-7C0BEAC23F1D}"/>
              </a:ext>
            </a:extLst>
          </p:cNvPr>
          <p:cNvGrpSpPr/>
          <p:nvPr/>
        </p:nvGrpSpPr>
        <p:grpSpPr>
          <a:xfrm>
            <a:off x="-2980878" y="1170873"/>
            <a:ext cx="10888910" cy="8198620"/>
            <a:chOff x="651545" y="937999"/>
            <a:chExt cx="10888910" cy="8198620"/>
          </a:xfrm>
        </p:grpSpPr>
        <p:sp>
          <p:nvSpPr>
            <p:cNvPr id="10" name="Flowchart: Predefined Process 9">
              <a:extLst>
                <a:ext uri="{FF2B5EF4-FFF2-40B4-BE49-F238E27FC236}">
                  <a16:creationId xmlns:a16="http://schemas.microsoft.com/office/drawing/2014/main" id="{268FAC75-0894-4172-B479-B1621A5C8C47}"/>
                </a:ext>
              </a:extLst>
            </p:cNvPr>
            <p:cNvSpPr/>
            <p:nvPr/>
          </p:nvSpPr>
          <p:spPr>
            <a:xfrm>
              <a:off x="651545" y="937999"/>
              <a:ext cx="10888910" cy="8198620"/>
            </a:xfrm>
            <a:prstGeom prst="flowChartPredefinedProcess">
              <a:avLst/>
            </a:prstGeom>
            <a:solidFill>
              <a:schemeClr val="accent1"/>
            </a:solidFill>
            <a:scene3d>
              <a:camera prst="isometricOffAxis2Top"/>
              <a:lightRig rig="threePt" dir="t">
                <a:rot lat="0" lon="0" rev="10200000"/>
              </a:lightRig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3FC577-58FA-4FE1-8617-AF0E0A74AE38}"/>
                </a:ext>
              </a:extLst>
            </p:cNvPr>
            <p:cNvSpPr txBox="1"/>
            <p:nvPr/>
          </p:nvSpPr>
          <p:spPr>
            <a:xfrm rot="19674550">
              <a:off x="9702823" y="5487703"/>
              <a:ext cx="1817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Equipment Board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3718F8-2540-4B5F-8C9F-965B22FA6978}"/>
              </a:ext>
            </a:extLst>
          </p:cNvPr>
          <p:cNvGrpSpPr/>
          <p:nvPr/>
        </p:nvGrpSpPr>
        <p:grpSpPr>
          <a:xfrm>
            <a:off x="-1333599" y="864337"/>
            <a:ext cx="8206347" cy="7004425"/>
            <a:chOff x="1690625" y="937999"/>
            <a:chExt cx="6974506" cy="4734370"/>
          </a:xfrm>
        </p:grpSpPr>
        <p:sp>
          <p:nvSpPr>
            <p:cNvPr id="12" name="Flowchart: Predefined Process 11">
              <a:extLst>
                <a:ext uri="{FF2B5EF4-FFF2-40B4-BE49-F238E27FC236}">
                  <a16:creationId xmlns:a16="http://schemas.microsoft.com/office/drawing/2014/main" id="{7A14C046-03A7-4238-8BBC-7DC148D39780}"/>
                </a:ext>
              </a:extLst>
            </p:cNvPr>
            <p:cNvSpPr/>
            <p:nvPr/>
          </p:nvSpPr>
          <p:spPr>
            <a:xfrm>
              <a:off x="1690625" y="937999"/>
              <a:ext cx="6905002" cy="4734370"/>
            </a:xfrm>
            <a:prstGeom prst="flowChartPredefinedProcess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2Top"/>
              <a:lightRig rig="threePt" dir="t">
                <a:rot lat="0" lon="0" rev="10200000"/>
              </a:lightRig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4FA1C-A897-4F7C-BF10-975D97FD43CC}"/>
                </a:ext>
              </a:extLst>
            </p:cNvPr>
            <p:cNvSpPr txBox="1"/>
            <p:nvPr/>
          </p:nvSpPr>
          <p:spPr>
            <a:xfrm rot="19650582">
              <a:off x="7181263" y="3492845"/>
              <a:ext cx="148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Factory Board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8FDE3B-1E1D-4C49-846F-C82844D29313}"/>
              </a:ext>
            </a:extLst>
          </p:cNvPr>
          <p:cNvGrpSpPr/>
          <p:nvPr/>
        </p:nvGrpSpPr>
        <p:grpSpPr>
          <a:xfrm>
            <a:off x="72404" y="901107"/>
            <a:ext cx="6336744" cy="5417510"/>
            <a:chOff x="2109804" y="495656"/>
            <a:chExt cx="6336744" cy="4033615"/>
          </a:xfrm>
        </p:grpSpPr>
        <p:sp>
          <p:nvSpPr>
            <p:cNvPr id="13" name="Flowchart: Predefined Process 12">
              <a:extLst>
                <a:ext uri="{FF2B5EF4-FFF2-40B4-BE49-F238E27FC236}">
                  <a16:creationId xmlns:a16="http://schemas.microsoft.com/office/drawing/2014/main" id="{AC25B37D-6061-4186-BB9B-0C123211AE16}"/>
                </a:ext>
              </a:extLst>
            </p:cNvPr>
            <p:cNvSpPr/>
            <p:nvPr/>
          </p:nvSpPr>
          <p:spPr>
            <a:xfrm>
              <a:off x="2109804" y="495656"/>
              <a:ext cx="6111668" cy="4033615"/>
            </a:xfrm>
            <a:prstGeom prst="flowChartPredefinedProcess">
              <a:avLst/>
            </a:prstGeom>
            <a:solidFill>
              <a:schemeClr val="accent4">
                <a:lumMod val="75000"/>
              </a:schemeClr>
            </a:solidFill>
            <a:scene3d>
              <a:camera prst="isometricOffAxis2Top"/>
              <a:lightRig rig="threePt" dir="t">
                <a:rot lat="0" lon="0" rev="10200000"/>
              </a:lightRig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DEDA94-5CF7-485C-8801-B97D0BDC4D9C}"/>
                </a:ext>
              </a:extLst>
            </p:cNvPr>
            <p:cNvSpPr txBox="1"/>
            <p:nvPr/>
          </p:nvSpPr>
          <p:spPr>
            <a:xfrm rot="19674550">
              <a:off x="6768909" y="2642249"/>
              <a:ext cx="1677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Company Board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BB66BCA1-F68A-49DE-A136-662962194B25}"/>
              </a:ext>
            </a:extLst>
          </p:cNvPr>
          <p:cNvSpPr/>
          <p:nvPr/>
        </p:nvSpPr>
        <p:spPr>
          <a:xfrm>
            <a:off x="6411230" y="-2664823"/>
            <a:ext cx="7331448" cy="68704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4C75A0-54CF-4CC9-B43E-AC8ED393E512}"/>
              </a:ext>
            </a:extLst>
          </p:cNvPr>
          <p:cNvSpPr/>
          <p:nvPr/>
        </p:nvSpPr>
        <p:spPr>
          <a:xfrm rot="3513424">
            <a:off x="5865665" y="1844445"/>
            <a:ext cx="1508345" cy="132016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B409A07-F5D0-4B2A-BC70-5F8097DA6408}"/>
              </a:ext>
            </a:extLst>
          </p:cNvPr>
          <p:cNvSpPr/>
          <p:nvPr/>
        </p:nvSpPr>
        <p:spPr>
          <a:xfrm>
            <a:off x="8704199" y="736803"/>
            <a:ext cx="2278472" cy="1458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02834DE-0ACC-46A6-A1A1-90098895D88B}"/>
              </a:ext>
            </a:extLst>
          </p:cNvPr>
          <p:cNvSpPr/>
          <p:nvPr/>
        </p:nvSpPr>
        <p:spPr>
          <a:xfrm>
            <a:off x="6574402" y="690856"/>
            <a:ext cx="1168376" cy="7178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  <a:p>
            <a:pPr algn="ctr"/>
            <a:r>
              <a:rPr lang="en-US" sz="1400" dirty="0"/>
              <a:t>Widget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2C49563-4AAF-4F58-976E-44198CE117E9}"/>
              </a:ext>
            </a:extLst>
          </p:cNvPr>
          <p:cNvSpPr/>
          <p:nvPr/>
        </p:nvSpPr>
        <p:spPr>
          <a:xfrm>
            <a:off x="7095561" y="1555838"/>
            <a:ext cx="1168376" cy="717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Factory</a:t>
            </a:r>
          </a:p>
          <a:p>
            <a:pPr algn="ctr"/>
            <a:r>
              <a:rPr lang="en-US" sz="1400" dirty="0"/>
              <a:t>Widget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640F27-38FA-4C08-99DB-C8334C4533BE}"/>
              </a:ext>
            </a:extLst>
          </p:cNvPr>
          <p:cNvSpPr/>
          <p:nvPr/>
        </p:nvSpPr>
        <p:spPr>
          <a:xfrm>
            <a:off x="7877030" y="2564907"/>
            <a:ext cx="1168376" cy="7178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Equipment</a:t>
            </a:r>
          </a:p>
          <a:p>
            <a:pPr algn="ctr"/>
            <a:r>
              <a:rPr lang="en-US" sz="1400" dirty="0"/>
              <a:t>Widget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08084A-B272-4125-84A2-8AF09A1CD13F}"/>
              </a:ext>
            </a:extLst>
          </p:cNvPr>
          <p:cNvSpPr txBox="1"/>
          <p:nvPr/>
        </p:nvSpPr>
        <p:spPr>
          <a:xfrm>
            <a:off x="402672" y="402672"/>
            <a:ext cx="2790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Dashboard &amp; Widget</a:t>
            </a:r>
          </a:p>
        </p:txBody>
      </p:sp>
    </p:spTree>
    <p:extLst>
      <p:ext uri="{BB962C8B-B14F-4D97-AF65-F5344CB8AC3E}">
        <p14:creationId xmlns:p14="http://schemas.microsoft.com/office/powerpoint/2010/main" val="3148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8460A-92D9-427B-969D-3676BF61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87" y="836196"/>
            <a:ext cx="9144000" cy="2509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29B38-C062-459C-B0BA-26F7AACBC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52" y="3116839"/>
            <a:ext cx="7367875" cy="2268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BF342-5D4C-4B4B-B9D3-0BDA335BACC2}"/>
              </a:ext>
            </a:extLst>
          </p:cNvPr>
          <p:cNvSpPr txBox="1"/>
          <p:nvPr/>
        </p:nvSpPr>
        <p:spPr>
          <a:xfrm>
            <a:off x="526473" y="5135480"/>
            <a:ext cx="39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Enable/Disable </a:t>
            </a:r>
            <a:r>
              <a:rPr lang="en-US" dirty="0" err="1">
                <a:solidFill>
                  <a:srgbClr val="FF0000"/>
                </a:solidFill>
              </a:rPr>
              <a:t>Math.Round</a:t>
            </a:r>
            <a:r>
              <a:rPr lang="en-US" dirty="0">
                <a:solidFill>
                  <a:srgbClr val="FF0000"/>
                </a:solidFill>
              </a:rPr>
              <a:t> on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DD197-7707-41CD-BBE6-BCB7C1CFF2A3}"/>
              </a:ext>
            </a:extLst>
          </p:cNvPr>
          <p:cNvSpPr txBox="1"/>
          <p:nvPr/>
        </p:nvSpPr>
        <p:spPr>
          <a:xfrm>
            <a:off x="402672" y="402672"/>
            <a:ext cx="17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Chart</a:t>
            </a:r>
          </a:p>
        </p:txBody>
      </p:sp>
    </p:spTree>
    <p:extLst>
      <p:ext uri="{BB962C8B-B14F-4D97-AF65-F5344CB8AC3E}">
        <p14:creationId xmlns:p14="http://schemas.microsoft.com/office/powerpoint/2010/main" val="209818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5B727-065F-4018-8061-071C2954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59" y="935946"/>
            <a:ext cx="8885382" cy="2212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762DEF-1412-4FAF-B150-03A7CC38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22" y="2850550"/>
            <a:ext cx="5923395" cy="3490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DB985-44F1-4E1A-97D7-A52D08068F71}"/>
              </a:ext>
            </a:extLst>
          </p:cNvPr>
          <p:cNvSpPr txBox="1"/>
          <p:nvPr/>
        </p:nvSpPr>
        <p:spPr>
          <a:xfrm>
            <a:off x="526473" y="5135480"/>
            <a:ext cx="39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Enable/Disable </a:t>
            </a:r>
            <a:r>
              <a:rPr lang="en-US" dirty="0" err="1">
                <a:solidFill>
                  <a:srgbClr val="FF0000"/>
                </a:solidFill>
              </a:rPr>
              <a:t>Math.Round</a:t>
            </a:r>
            <a:r>
              <a:rPr lang="en-US" dirty="0">
                <a:solidFill>
                  <a:srgbClr val="FF0000"/>
                </a:solidFill>
              </a:rPr>
              <a:t> 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5AAE-6345-4005-A640-0C00258042E7}"/>
              </a:ext>
            </a:extLst>
          </p:cNvPr>
          <p:cNvSpPr txBox="1"/>
          <p:nvPr/>
        </p:nvSpPr>
        <p:spPr>
          <a:xfrm>
            <a:off x="402672" y="4026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17837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D0527-AD46-4BF4-869C-8267D18C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38" y="1383772"/>
            <a:ext cx="8395855" cy="2285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DCD87-4151-41F0-BA7B-F51CC5E1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8" y="3560329"/>
            <a:ext cx="5594792" cy="1981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4EDB6-C905-432F-BE59-1E30BBCABD9C}"/>
              </a:ext>
            </a:extLst>
          </p:cNvPr>
          <p:cNvSpPr txBox="1"/>
          <p:nvPr/>
        </p:nvSpPr>
        <p:spPr>
          <a:xfrm>
            <a:off x="2096654" y="496922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bgcolor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13B57-42EE-4A2E-A172-09453BB4B573}"/>
              </a:ext>
            </a:extLst>
          </p:cNvPr>
          <p:cNvSpPr txBox="1"/>
          <p:nvPr/>
        </p:nvSpPr>
        <p:spPr>
          <a:xfrm>
            <a:off x="402672" y="402672"/>
            <a:ext cx="100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Text</a:t>
            </a:r>
          </a:p>
        </p:txBody>
      </p:sp>
    </p:spTree>
    <p:extLst>
      <p:ext uri="{BB962C8B-B14F-4D97-AF65-F5344CB8AC3E}">
        <p14:creationId xmlns:p14="http://schemas.microsoft.com/office/powerpoint/2010/main" val="360375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85D16-85FA-4C49-B70E-F24291EA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9" y="1076189"/>
            <a:ext cx="8617527" cy="2262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80B56-C19E-4A24-9F5D-237C58B4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96" y="3001032"/>
            <a:ext cx="6201313" cy="3632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1AF6C-640E-4660-9C86-3DAE9EDD31C6}"/>
              </a:ext>
            </a:extLst>
          </p:cNvPr>
          <p:cNvSpPr txBox="1"/>
          <p:nvPr/>
        </p:nvSpPr>
        <p:spPr>
          <a:xfrm>
            <a:off x="526473" y="5135480"/>
            <a:ext cx="433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Enable/Disable </a:t>
            </a:r>
            <a:r>
              <a:rPr lang="en-US" dirty="0" err="1">
                <a:solidFill>
                  <a:srgbClr val="FF0000"/>
                </a:solidFill>
              </a:rPr>
              <a:t>Math.Round</a:t>
            </a:r>
            <a:r>
              <a:rPr lang="en-US" dirty="0">
                <a:solidFill>
                  <a:srgbClr val="FF0000"/>
                </a:solidFill>
              </a:rPr>
              <a:t> on each fields</a:t>
            </a:r>
          </a:p>
          <a:p>
            <a:r>
              <a:rPr lang="en-US" dirty="0">
                <a:solidFill>
                  <a:srgbClr val="FF0000"/>
                </a:solidFill>
              </a:rPr>
              <a:t>Remove (*) from 2 to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39B73-5741-44E9-8A94-8B0998B4FFA5}"/>
              </a:ext>
            </a:extLst>
          </p:cNvPr>
          <p:cNvSpPr txBox="1"/>
          <p:nvPr/>
        </p:nvSpPr>
        <p:spPr>
          <a:xfrm>
            <a:off x="402672" y="402672"/>
            <a:ext cx="9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List</a:t>
            </a:r>
          </a:p>
        </p:txBody>
      </p:sp>
    </p:spTree>
    <p:extLst>
      <p:ext uri="{BB962C8B-B14F-4D97-AF65-F5344CB8AC3E}">
        <p14:creationId xmlns:p14="http://schemas.microsoft.com/office/powerpoint/2010/main" val="60211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EF820-D787-4740-8E30-35C744ED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32" y="960392"/>
            <a:ext cx="7547554" cy="2005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EED711-789C-46C7-A717-F5B54DC5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70" y="2786928"/>
            <a:ext cx="6626514" cy="337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8BE05-9E38-440D-BCA4-C27CBA5FE810}"/>
              </a:ext>
            </a:extLst>
          </p:cNvPr>
          <p:cNvSpPr txBox="1"/>
          <p:nvPr/>
        </p:nvSpPr>
        <p:spPr>
          <a:xfrm>
            <a:off x="402672" y="40267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OEE</a:t>
            </a:r>
          </a:p>
        </p:txBody>
      </p:sp>
    </p:spTree>
    <p:extLst>
      <p:ext uri="{BB962C8B-B14F-4D97-AF65-F5344CB8AC3E}">
        <p14:creationId xmlns:p14="http://schemas.microsoft.com/office/powerpoint/2010/main" val="384753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D685-8654-44D3-BF76-A39C7C6C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67" y="623462"/>
            <a:ext cx="8575526" cy="219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73B48-29D8-4E27-91AB-01DCC85D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1" y="2405847"/>
            <a:ext cx="5997369" cy="416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21B30-33A5-415A-B835-9D9D6A924386}"/>
              </a:ext>
            </a:extLst>
          </p:cNvPr>
          <p:cNvSpPr txBox="1"/>
          <p:nvPr/>
        </p:nvSpPr>
        <p:spPr>
          <a:xfrm>
            <a:off x="402672" y="402672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Preferred OEE</a:t>
            </a:r>
          </a:p>
        </p:txBody>
      </p:sp>
    </p:spTree>
    <p:extLst>
      <p:ext uri="{BB962C8B-B14F-4D97-AF65-F5344CB8AC3E}">
        <p14:creationId xmlns:p14="http://schemas.microsoft.com/office/powerpoint/2010/main" val="204920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8C83D4-57B4-4355-8579-5EB5919B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7" y="1040647"/>
            <a:ext cx="9419640" cy="25064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24107C-6EDA-4D86-A3A3-B7528607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187" y="3547102"/>
            <a:ext cx="7107389" cy="3203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8C5B3-0167-4CBC-BCD3-43CEA6F33269}"/>
              </a:ext>
            </a:extLst>
          </p:cNvPr>
          <p:cNvSpPr txBox="1"/>
          <p:nvPr/>
        </p:nvSpPr>
        <p:spPr>
          <a:xfrm>
            <a:off x="1507985" y="5202592"/>
            <a:ext cx="179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Preview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632B3-81AA-44A9-A669-A98D8C4FCCC8}"/>
              </a:ext>
            </a:extLst>
          </p:cNvPr>
          <p:cNvSpPr txBox="1"/>
          <p:nvPr/>
        </p:nvSpPr>
        <p:spPr>
          <a:xfrm>
            <a:off x="402672" y="40267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Content</a:t>
            </a:r>
          </a:p>
        </p:txBody>
      </p:sp>
    </p:spTree>
    <p:extLst>
      <p:ext uri="{BB962C8B-B14F-4D97-AF65-F5344CB8AC3E}">
        <p14:creationId xmlns:p14="http://schemas.microsoft.com/office/powerpoint/2010/main" val="129720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69A6E-00E6-4EC7-8722-6838FE8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983861"/>
            <a:ext cx="9597006" cy="2445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99375B-94CC-4BC1-8E5C-B418BCDF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129" y="3706667"/>
            <a:ext cx="5726774" cy="2445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6F2F2C-748E-4405-B4E8-E316665B521E}"/>
              </a:ext>
            </a:extLst>
          </p:cNvPr>
          <p:cNvSpPr txBox="1"/>
          <p:nvPr/>
        </p:nvSpPr>
        <p:spPr>
          <a:xfrm>
            <a:off x="402672" y="402672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Trace</a:t>
            </a:r>
          </a:p>
        </p:txBody>
      </p:sp>
    </p:spTree>
    <p:extLst>
      <p:ext uri="{BB962C8B-B14F-4D97-AF65-F5344CB8AC3E}">
        <p14:creationId xmlns:p14="http://schemas.microsoft.com/office/powerpoint/2010/main" val="329809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1244677-41E7-48C7-811F-8849FF765FDC}"/>
              </a:ext>
            </a:extLst>
          </p:cNvPr>
          <p:cNvSpPr txBox="1"/>
          <p:nvPr/>
        </p:nvSpPr>
        <p:spPr>
          <a:xfrm>
            <a:off x="402672" y="402672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3EB59-7321-4DF6-A72C-5AD8AC9A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2" y="1543126"/>
            <a:ext cx="8871191" cy="2354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659A4-5861-4BEE-802A-6CFCF226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65" y="3817071"/>
            <a:ext cx="5702398" cy="14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AD34A6-7EB1-4A29-8649-A340797688E2}"/>
              </a:ext>
            </a:extLst>
          </p:cNvPr>
          <p:cNvSpPr txBox="1"/>
          <p:nvPr/>
        </p:nvSpPr>
        <p:spPr>
          <a:xfrm>
            <a:off x="659876" y="461913"/>
            <a:ext cx="4073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Equipment Widget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E9E1A-0BC2-4E75-8981-2124EA0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43242"/>
              </p:ext>
            </p:extLst>
          </p:nvPr>
        </p:nvGraphicFramePr>
        <p:xfrm>
          <a:off x="1263883" y="1575167"/>
          <a:ext cx="4044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494360408"/>
                    </a:ext>
                  </a:extLst>
                </a:gridCol>
                <a:gridCol w="3223968">
                  <a:extLst>
                    <a:ext uri="{9D8B030D-6E8A-4147-A177-3AD203B41FA5}">
                      <a16:colId xmlns:a16="http://schemas.microsoft.com/office/drawing/2014/main" val="10828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Event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6B368B-7884-415A-9C9D-C8AC10020850}"/>
              </a:ext>
            </a:extLst>
          </p:cNvPr>
          <p:cNvGrpSpPr/>
          <p:nvPr/>
        </p:nvGrpSpPr>
        <p:grpSpPr>
          <a:xfrm>
            <a:off x="1107355" y="3611933"/>
            <a:ext cx="6111668" cy="4033615"/>
            <a:chOff x="2109804" y="495656"/>
            <a:chExt cx="6111668" cy="4033615"/>
          </a:xfrm>
        </p:grpSpPr>
        <p:sp>
          <p:nvSpPr>
            <p:cNvPr id="5" name="Flowchart: Predefined Process 4">
              <a:extLst>
                <a:ext uri="{FF2B5EF4-FFF2-40B4-BE49-F238E27FC236}">
                  <a16:creationId xmlns:a16="http://schemas.microsoft.com/office/drawing/2014/main" id="{DA14B7D7-D0AB-4CC7-BFC0-C3E8D60996F9}"/>
                </a:ext>
              </a:extLst>
            </p:cNvPr>
            <p:cNvSpPr/>
            <p:nvPr/>
          </p:nvSpPr>
          <p:spPr>
            <a:xfrm>
              <a:off x="2109804" y="495656"/>
              <a:ext cx="6111668" cy="4033615"/>
            </a:xfrm>
            <a:prstGeom prst="flowChartPredefinedProcess">
              <a:avLst/>
            </a:prstGeom>
            <a:solidFill>
              <a:schemeClr val="accent4">
                <a:lumMod val="75000"/>
              </a:schemeClr>
            </a:solidFill>
            <a:scene3d>
              <a:camera prst="isometricOffAxis2Top"/>
              <a:lightRig rig="threePt" dir="t">
                <a:rot lat="0" lon="0" rev="10200000"/>
              </a:lightRig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A10F1-1011-4707-9B34-25CAFE3AB5D0}"/>
                </a:ext>
              </a:extLst>
            </p:cNvPr>
            <p:cNvSpPr txBox="1"/>
            <p:nvPr/>
          </p:nvSpPr>
          <p:spPr>
            <a:xfrm rot="19674550">
              <a:off x="6995305" y="2689874"/>
              <a:ext cx="1148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Board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2AC6BB-B7CD-486A-BAAB-32023F4D42E2}"/>
              </a:ext>
            </a:extLst>
          </p:cNvPr>
          <p:cNvSpPr/>
          <p:nvPr/>
        </p:nvSpPr>
        <p:spPr>
          <a:xfrm>
            <a:off x="1352549" y="1485900"/>
            <a:ext cx="31623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23107E-1947-4D3A-87FE-DFF4EB28A3C0}"/>
              </a:ext>
            </a:extLst>
          </p:cNvPr>
          <p:cNvSpPr/>
          <p:nvPr/>
        </p:nvSpPr>
        <p:spPr>
          <a:xfrm>
            <a:off x="561975" y="3086100"/>
            <a:ext cx="15906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WebApp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74E1E1-89DB-4A77-A9AF-0548ABB21674}"/>
              </a:ext>
            </a:extLst>
          </p:cNvPr>
          <p:cNvCxnSpPr>
            <a:cxnSpLocks/>
            <a:stCxn id="8" idx="0"/>
            <a:endCxn id="31" idx="2"/>
          </p:cNvCxnSpPr>
          <p:nvPr/>
        </p:nvCxnSpPr>
        <p:spPr>
          <a:xfrm rot="5400000" flipH="1" flipV="1">
            <a:off x="1367327" y="2167428"/>
            <a:ext cx="908659" cy="92868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27A84C-6AC4-4C28-A71B-2FDE97874291}"/>
              </a:ext>
            </a:extLst>
          </p:cNvPr>
          <p:cNvSpPr txBox="1"/>
          <p:nvPr/>
        </p:nvSpPr>
        <p:spPr>
          <a:xfrm>
            <a:off x="561975" y="2266645"/>
            <a:ext cx="1194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Request board setting by ID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C87B63-FD6D-4419-B5F5-49EC775FA645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942541" y="4186671"/>
            <a:ext cx="1293886" cy="464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392C5D-9EE6-49CE-9063-7A2911292856}"/>
              </a:ext>
            </a:extLst>
          </p:cNvPr>
          <p:cNvSpPr txBox="1"/>
          <p:nvPr/>
        </p:nvSpPr>
        <p:spPr>
          <a:xfrm>
            <a:off x="161280" y="3926170"/>
            <a:ext cx="13848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Generate Board Web Page and Widgets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002B88-DA6A-4B4B-BE76-BA5404AE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4424350"/>
            <a:ext cx="1610728" cy="110013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DE5BFDF-2A94-4F70-9F0B-ED817C0ED439}"/>
              </a:ext>
            </a:extLst>
          </p:cNvPr>
          <p:cNvSpPr/>
          <p:nvPr/>
        </p:nvSpPr>
        <p:spPr>
          <a:xfrm>
            <a:off x="4714874" y="1485900"/>
            <a:ext cx="31623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</a:t>
            </a:r>
            <a:r>
              <a:rPr lang="en-US" dirty="0"/>
              <a:t> Hub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D9A4798-6B93-408C-904A-14FFBBA2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86" y="4428366"/>
            <a:ext cx="1590902" cy="10953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0ECA3E-B372-43D0-81FF-AE19CE2EF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884" y="4418842"/>
            <a:ext cx="1681603" cy="110489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D8EBCB3-E0A0-4A1B-82B5-8E4B510D6BC6}"/>
              </a:ext>
            </a:extLst>
          </p:cNvPr>
          <p:cNvSpPr/>
          <p:nvPr/>
        </p:nvSpPr>
        <p:spPr>
          <a:xfrm>
            <a:off x="2212729" y="2012724"/>
            <a:ext cx="146542" cy="164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3ED8B8-73AF-4CEA-9232-2BABE8A84FBB}"/>
              </a:ext>
            </a:extLst>
          </p:cNvPr>
          <p:cNvSpPr/>
          <p:nvPr/>
        </p:nvSpPr>
        <p:spPr>
          <a:xfrm>
            <a:off x="3180612" y="2009853"/>
            <a:ext cx="146542" cy="164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67648BC-0FE1-4426-9E71-7354D7D484C3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rot="5400000" flipH="1" flipV="1">
            <a:off x="1995346" y="3165813"/>
            <a:ext cx="2249780" cy="2672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3542EA-E657-49CE-8E40-53CC046788B9}"/>
              </a:ext>
            </a:extLst>
          </p:cNvPr>
          <p:cNvSpPr txBox="1"/>
          <p:nvPr/>
        </p:nvSpPr>
        <p:spPr>
          <a:xfrm>
            <a:off x="2389476" y="2543553"/>
            <a:ext cx="1194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3.1 Retrieve historical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1E64AD-47F0-485B-9F73-0BCAF361DC8B}"/>
              </a:ext>
            </a:extLst>
          </p:cNvPr>
          <p:cNvSpPr/>
          <p:nvPr/>
        </p:nvSpPr>
        <p:spPr>
          <a:xfrm>
            <a:off x="3954473" y="2008418"/>
            <a:ext cx="146542" cy="164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C41DAC-A6D2-4C3E-B0E4-DEE54F7631D9}"/>
              </a:ext>
            </a:extLst>
          </p:cNvPr>
          <p:cNvCxnSpPr>
            <a:cxnSpLocks/>
            <a:stCxn id="30" idx="0"/>
            <a:endCxn id="41" idx="2"/>
          </p:cNvCxnSpPr>
          <p:nvPr/>
        </p:nvCxnSpPr>
        <p:spPr>
          <a:xfrm rot="16200000" flipV="1">
            <a:off x="3223362" y="2977518"/>
            <a:ext cx="2245707" cy="6369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CA75EF-113A-47F4-8A46-26A1008594E0}"/>
              </a:ext>
            </a:extLst>
          </p:cNvPr>
          <p:cNvSpPr txBox="1"/>
          <p:nvPr/>
        </p:nvSpPr>
        <p:spPr>
          <a:xfrm>
            <a:off x="3583701" y="2758996"/>
            <a:ext cx="1194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3.2 Retrieve metadata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7DEB27-9459-474D-8EFE-33B58B1F61FA}"/>
              </a:ext>
            </a:extLst>
          </p:cNvPr>
          <p:cNvSpPr/>
          <p:nvPr/>
        </p:nvSpPr>
        <p:spPr>
          <a:xfrm>
            <a:off x="5551786" y="2008418"/>
            <a:ext cx="146542" cy="164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D284DDA-C319-4416-9E20-8ECD26505AF5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V="1">
            <a:off x="4676165" y="3122028"/>
            <a:ext cx="2255231" cy="357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F712EC-A4A1-4289-BB21-3DA8D50639F6}"/>
              </a:ext>
            </a:extLst>
          </p:cNvPr>
          <p:cNvSpPr txBox="1"/>
          <p:nvPr/>
        </p:nvSpPr>
        <p:spPr>
          <a:xfrm>
            <a:off x="5142312" y="3424434"/>
            <a:ext cx="1194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 Connect to </a:t>
            </a:r>
            <a:r>
              <a:rPr lang="en-US" sz="1100" dirty="0" err="1"/>
              <a:t>SignalR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9E59B0-01EA-4FB1-8190-D995756B0E85}"/>
              </a:ext>
            </a:extLst>
          </p:cNvPr>
          <p:cNvSpPr/>
          <p:nvPr/>
        </p:nvSpPr>
        <p:spPr>
          <a:xfrm>
            <a:off x="6943978" y="2004263"/>
            <a:ext cx="146542" cy="164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1228A33-FFED-4CA6-A85C-1CCEEE3955F1}"/>
              </a:ext>
            </a:extLst>
          </p:cNvPr>
          <p:cNvCxnSpPr>
            <a:cxnSpLocks/>
            <a:endCxn id="55" idx="2"/>
          </p:cNvCxnSpPr>
          <p:nvPr/>
        </p:nvCxnSpPr>
        <p:spPr>
          <a:xfrm rot="5400000" flipH="1" flipV="1">
            <a:off x="5729112" y="3140229"/>
            <a:ext cx="2259386" cy="316888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1D726C-3A06-48B8-9882-ABE2822B0F78}"/>
              </a:ext>
            </a:extLst>
          </p:cNvPr>
          <p:cNvSpPr txBox="1"/>
          <p:nvPr/>
        </p:nvSpPr>
        <p:spPr>
          <a:xfrm>
            <a:off x="6678530" y="3856719"/>
            <a:ext cx="1194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3.4 Receive push message from </a:t>
            </a:r>
            <a:r>
              <a:rPr lang="en-US" sz="1100" dirty="0" err="1"/>
              <a:t>SignalR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50F178-F50C-44E4-ABE1-9C9C512D9200}"/>
              </a:ext>
            </a:extLst>
          </p:cNvPr>
          <p:cNvSpPr txBox="1"/>
          <p:nvPr/>
        </p:nvSpPr>
        <p:spPr>
          <a:xfrm>
            <a:off x="8686800" y="1485900"/>
            <a:ext cx="2318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_</a:t>
            </a:r>
            <a:r>
              <a:rPr lang="en-US" sz="1400" dirty="0" err="1"/>
              <a:t>compnayId</a:t>
            </a:r>
            <a:r>
              <a:rPr lang="en-US" sz="1400" dirty="0"/>
              <a:t> = 5;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_</a:t>
            </a:r>
            <a:r>
              <a:rPr lang="en-US" sz="1400" dirty="0" err="1"/>
              <a:t>boardLevel</a:t>
            </a:r>
            <a:r>
              <a:rPr lang="en-US" sz="1400" dirty="0"/>
              <a:t> = ‘company’;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8D9E3-DE2D-4C2E-AB34-ABCEE18E1784}"/>
              </a:ext>
            </a:extLst>
          </p:cNvPr>
          <p:cNvSpPr txBox="1"/>
          <p:nvPr/>
        </p:nvSpPr>
        <p:spPr>
          <a:xfrm>
            <a:off x="402672" y="402672"/>
            <a:ext cx="345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Dashboard &amp; Widget Flow</a:t>
            </a:r>
          </a:p>
        </p:txBody>
      </p:sp>
    </p:spTree>
    <p:extLst>
      <p:ext uri="{BB962C8B-B14F-4D97-AF65-F5344CB8AC3E}">
        <p14:creationId xmlns:p14="http://schemas.microsoft.com/office/powerpoint/2010/main" val="364951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E26478-5CB0-46D6-B575-D0B5024E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9" y="864974"/>
            <a:ext cx="10104582" cy="2920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CE5703-A197-47CE-AB09-0704A288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915" y="3503722"/>
            <a:ext cx="6819612" cy="1700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F0D771-CA7F-492C-AC0B-F5C9345A7B32}"/>
              </a:ext>
            </a:extLst>
          </p:cNvPr>
          <p:cNvSpPr txBox="1"/>
          <p:nvPr/>
        </p:nvSpPr>
        <p:spPr>
          <a:xfrm>
            <a:off x="5975927" y="4738316"/>
            <a:ext cx="38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Run/Idle/Stop : </a:t>
            </a:r>
            <a:r>
              <a:rPr lang="en-US" dirty="0" err="1">
                <a:solidFill>
                  <a:srgbClr val="FF0000"/>
                </a:solidFill>
              </a:rPr>
              <a:t>equipmentRunStatus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E4D120-8540-414C-A0E5-563A2DF2FC83}"/>
              </a:ext>
            </a:extLst>
          </p:cNvPr>
          <p:cNvGrpSpPr/>
          <p:nvPr/>
        </p:nvGrpSpPr>
        <p:grpSpPr>
          <a:xfrm rot="16200000">
            <a:off x="966443" y="1855673"/>
            <a:ext cx="1439491" cy="939570"/>
            <a:chOff x="4194495" y="2105555"/>
            <a:chExt cx="4412610" cy="4656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92E304-1071-453D-9629-4E1FC234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495" y="2105555"/>
              <a:ext cx="4412610" cy="40275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CE8897-E04B-4295-811B-45586DC2403E}"/>
                </a:ext>
              </a:extLst>
            </p:cNvPr>
            <p:cNvCxnSpPr>
              <a:cxnSpLocks/>
            </p:cNvCxnSpPr>
            <p:nvPr/>
          </p:nvCxnSpPr>
          <p:spPr>
            <a:xfrm>
              <a:off x="4194495" y="2105555"/>
              <a:ext cx="4412610" cy="465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50AB72-B9AD-48D7-9BA5-83B6661CD981}"/>
              </a:ext>
            </a:extLst>
          </p:cNvPr>
          <p:cNvSpPr txBox="1"/>
          <p:nvPr/>
        </p:nvSpPr>
        <p:spPr>
          <a:xfrm>
            <a:off x="6096000" y="495642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 to Status Card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094A9-A27E-470F-938C-F83766722C64}"/>
              </a:ext>
            </a:extLst>
          </p:cNvPr>
          <p:cNvSpPr txBox="1"/>
          <p:nvPr/>
        </p:nvSpPr>
        <p:spPr>
          <a:xfrm>
            <a:off x="402672" y="402672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Status</a:t>
            </a:r>
          </a:p>
        </p:txBody>
      </p:sp>
    </p:spTree>
    <p:extLst>
      <p:ext uri="{BB962C8B-B14F-4D97-AF65-F5344CB8AC3E}">
        <p14:creationId xmlns:p14="http://schemas.microsoft.com/office/powerpoint/2010/main" val="358946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FF1A7D-4B52-4DF4-A397-851DB9F7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24" y="1207773"/>
            <a:ext cx="8571345" cy="2273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E9C50-5B53-44F0-A8A8-2D4F286BB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747" y="3544454"/>
            <a:ext cx="5805344" cy="15016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E76CFD-3B1C-48AB-A5CC-5D181F70BB24}"/>
              </a:ext>
            </a:extLst>
          </p:cNvPr>
          <p:cNvGrpSpPr/>
          <p:nvPr/>
        </p:nvGrpSpPr>
        <p:grpSpPr>
          <a:xfrm>
            <a:off x="4639112" y="2344726"/>
            <a:ext cx="4412610" cy="465628"/>
            <a:chOff x="4194495" y="2105555"/>
            <a:chExt cx="4412610" cy="46562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6384B0-D3CC-4D3A-9FBD-0F2D4AA5E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495" y="2105555"/>
              <a:ext cx="4412610" cy="40275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F9D98F-DFE0-4DF3-8140-6BF0B3B4B346}"/>
                </a:ext>
              </a:extLst>
            </p:cNvPr>
            <p:cNvCxnSpPr>
              <a:cxnSpLocks/>
            </p:cNvCxnSpPr>
            <p:nvPr/>
          </p:nvCxnSpPr>
          <p:spPr>
            <a:xfrm>
              <a:off x="4194495" y="2105555"/>
              <a:ext cx="4412610" cy="465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A7433A-F022-42B9-B16F-FB4EC8F28C7E}"/>
              </a:ext>
            </a:extLst>
          </p:cNvPr>
          <p:cNvSpPr txBox="1"/>
          <p:nvPr/>
        </p:nvSpPr>
        <p:spPr>
          <a:xfrm>
            <a:off x="402672" y="402672"/>
            <a:ext cx="20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Location</a:t>
            </a:r>
          </a:p>
        </p:txBody>
      </p:sp>
    </p:spTree>
    <p:extLst>
      <p:ext uri="{BB962C8B-B14F-4D97-AF65-F5344CB8AC3E}">
        <p14:creationId xmlns:p14="http://schemas.microsoft.com/office/powerpoint/2010/main" val="335086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FBC019-5106-49FE-B529-5EC2C822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95" y="1244978"/>
            <a:ext cx="10067636" cy="2184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E47B69-0AD3-49C4-93E9-A4018F3B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24" y="3537959"/>
            <a:ext cx="5849939" cy="2829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C0471-CA54-4AA7-AD55-148609BE16E6}"/>
              </a:ext>
            </a:extLst>
          </p:cNvPr>
          <p:cNvSpPr txBox="1"/>
          <p:nvPr/>
        </p:nvSpPr>
        <p:spPr>
          <a:xfrm>
            <a:off x="868218" y="5098534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Enable/Disable </a:t>
            </a:r>
            <a:r>
              <a:rPr lang="en-US" dirty="0" err="1">
                <a:solidFill>
                  <a:srgbClr val="FF0000"/>
                </a:solidFill>
              </a:rPr>
              <a:t>Math.Round</a:t>
            </a:r>
            <a:r>
              <a:rPr lang="en-US" dirty="0">
                <a:solidFill>
                  <a:srgbClr val="FF0000"/>
                </a:solidFill>
              </a:rPr>
              <a:t> on Radius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1C0B-1390-4EA4-91C1-A582B2C9DED7}"/>
              </a:ext>
            </a:extLst>
          </p:cNvPr>
          <p:cNvSpPr txBox="1"/>
          <p:nvPr/>
        </p:nvSpPr>
        <p:spPr>
          <a:xfrm>
            <a:off x="402672" y="402672"/>
            <a:ext cx="218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Coverage</a:t>
            </a:r>
          </a:p>
        </p:txBody>
      </p:sp>
    </p:spTree>
    <p:extLst>
      <p:ext uri="{BB962C8B-B14F-4D97-AF65-F5344CB8AC3E}">
        <p14:creationId xmlns:p14="http://schemas.microsoft.com/office/powerpoint/2010/main" val="32843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1CEC46-FC07-4C50-934C-4B2A0871814B}"/>
              </a:ext>
            </a:extLst>
          </p:cNvPr>
          <p:cNvSpPr/>
          <p:nvPr/>
        </p:nvSpPr>
        <p:spPr>
          <a:xfrm>
            <a:off x="2599147" y="1101436"/>
            <a:ext cx="6687127" cy="4655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6B665-EE36-45F9-9617-7B8EC195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12" y="1168400"/>
            <a:ext cx="6322595" cy="45881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79BC7E-5D12-459C-B009-5B3847ACDA73}"/>
              </a:ext>
            </a:extLst>
          </p:cNvPr>
          <p:cNvCxnSpPr>
            <a:cxnSpLocks/>
          </p:cNvCxnSpPr>
          <p:nvPr/>
        </p:nvCxnSpPr>
        <p:spPr>
          <a:xfrm flipH="1">
            <a:off x="1670557" y="4036503"/>
            <a:ext cx="1355535" cy="13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539915-CF77-49D4-BB62-891703D06CD9}"/>
              </a:ext>
            </a:extLst>
          </p:cNvPr>
          <p:cNvSpPr txBox="1"/>
          <p:nvPr/>
        </p:nvSpPr>
        <p:spPr>
          <a:xfrm>
            <a:off x="585353" y="5276242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image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AF343E-7A71-4F2B-A8E6-C19DCC543C0C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7079676" y="910060"/>
            <a:ext cx="2785777" cy="10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25B23B-F715-40EF-8C4A-8E97A94154F1}"/>
              </a:ext>
            </a:extLst>
          </p:cNvPr>
          <p:cNvSpPr txBox="1"/>
          <p:nvPr/>
        </p:nvSpPr>
        <p:spPr>
          <a:xfrm>
            <a:off x="9865453" y="557123"/>
            <a:ext cx="203013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Click to add Node</a:t>
            </a:r>
          </a:p>
          <a:p>
            <a:pPr marL="342900" indent="-342900">
              <a:buAutoNum type="arabicPeriod"/>
            </a:pPr>
            <a:r>
              <a:rPr lang="en-US" sz="1200" dirty="0"/>
              <a:t>Capture location: left and top auto, relatively</a:t>
            </a:r>
          </a:p>
          <a:p>
            <a:pPr marL="342900" indent="-342900">
              <a:buAutoNum type="arabicPeriod"/>
            </a:pPr>
            <a:r>
              <a:rPr lang="en-US" sz="1200" dirty="0"/>
              <a:t>Select Node Color</a:t>
            </a:r>
          </a:p>
          <a:p>
            <a:pPr marL="342900" indent="-342900">
              <a:buAutoNum type="arabicPeriod"/>
            </a:pPr>
            <a:r>
              <a:rPr lang="en-US" sz="1200" dirty="0"/>
              <a:t>Input Display Name</a:t>
            </a:r>
          </a:p>
          <a:p>
            <a:pPr marL="342900" indent="-342900">
              <a:buAutoNum type="arabicPeriod"/>
            </a:pPr>
            <a:r>
              <a:rPr lang="en-US" sz="1200" dirty="0"/>
              <a:t>Select Message Element</a:t>
            </a:r>
          </a:p>
          <a:p>
            <a:pPr marL="342900" indent="-342900">
              <a:buAutoNum type="arabicPeriod"/>
            </a:pPr>
            <a:r>
              <a:rPr lang="en-US" sz="1200" dirty="0"/>
              <a:t>Enable </a:t>
            </a:r>
            <a:r>
              <a:rPr lang="en-US" sz="1200" dirty="0" err="1"/>
              <a:t>Math.Round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Select </a:t>
            </a:r>
            <a:r>
              <a:rPr lang="en-US" sz="1200" dirty="0" err="1"/>
              <a:t>bgColor</a:t>
            </a:r>
            <a:r>
              <a:rPr lang="en-US" sz="1200" dirty="0"/>
              <a:t>, </a:t>
            </a:r>
            <a:r>
              <a:rPr lang="en-US" sz="1200" dirty="0" err="1"/>
              <a:t>fgColor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Delete Node, Update Node</a:t>
            </a:r>
          </a:p>
          <a:p>
            <a:pPr marL="342900" indent="-342900">
              <a:buAutoNum type="arabicPeriod"/>
            </a:pPr>
            <a:r>
              <a:rPr lang="en-US" sz="1200" dirty="0"/>
              <a:t>Max Node: 20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65FAAD-8473-49F4-B4B5-19F8C489D9C9}"/>
              </a:ext>
            </a:extLst>
          </p:cNvPr>
          <p:cNvGrpSpPr/>
          <p:nvPr/>
        </p:nvGrpSpPr>
        <p:grpSpPr>
          <a:xfrm>
            <a:off x="7017390" y="2033692"/>
            <a:ext cx="1174459" cy="486706"/>
            <a:chOff x="4462943" y="369116"/>
            <a:chExt cx="1174459" cy="4867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16896A-F907-4924-B5DA-12278020E172}"/>
                </a:ext>
              </a:extLst>
            </p:cNvPr>
            <p:cNvSpPr txBox="1"/>
            <p:nvPr/>
          </p:nvSpPr>
          <p:spPr>
            <a:xfrm>
              <a:off x="4462943" y="369116"/>
              <a:ext cx="1174459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Temperature (C)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902683-1B84-4199-A769-3329ABC6A08B}"/>
                </a:ext>
              </a:extLst>
            </p:cNvPr>
            <p:cNvSpPr txBox="1"/>
            <p:nvPr/>
          </p:nvSpPr>
          <p:spPr>
            <a:xfrm>
              <a:off x="4462943" y="609601"/>
              <a:ext cx="1174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28.05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70BA80-F6F7-4E8E-BD73-83770BE5040C}"/>
              </a:ext>
            </a:extLst>
          </p:cNvPr>
          <p:cNvGrpSpPr/>
          <p:nvPr/>
        </p:nvGrpSpPr>
        <p:grpSpPr>
          <a:xfrm>
            <a:off x="7193559" y="4132338"/>
            <a:ext cx="1174459" cy="486706"/>
            <a:chOff x="4462943" y="369116"/>
            <a:chExt cx="1174459" cy="4867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593349-3553-47A3-80AA-EC7B68B27695}"/>
                </a:ext>
              </a:extLst>
            </p:cNvPr>
            <p:cNvSpPr txBox="1"/>
            <p:nvPr/>
          </p:nvSpPr>
          <p:spPr>
            <a:xfrm>
              <a:off x="4462943" y="369116"/>
              <a:ext cx="1174459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Pressure (LB)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6F7C7E-6A8A-48AD-B818-E9573E990688}"/>
                </a:ext>
              </a:extLst>
            </p:cNvPr>
            <p:cNvSpPr txBox="1"/>
            <p:nvPr/>
          </p:nvSpPr>
          <p:spPr>
            <a:xfrm>
              <a:off x="4462943" y="609601"/>
              <a:ext cx="1174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105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B63E89-1D4F-421A-8CCE-F3CAA6C48D0A}"/>
              </a:ext>
            </a:extLst>
          </p:cNvPr>
          <p:cNvSpPr txBox="1"/>
          <p:nvPr/>
        </p:nvSpPr>
        <p:spPr>
          <a:xfrm>
            <a:off x="402672" y="402672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Equipment Monitoring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927EBF-5CF3-41C4-BD4F-799EA6AF3385}"/>
              </a:ext>
            </a:extLst>
          </p:cNvPr>
          <p:cNvSpPr/>
          <p:nvPr/>
        </p:nvSpPr>
        <p:spPr>
          <a:xfrm>
            <a:off x="6929306" y="1937857"/>
            <a:ext cx="176169" cy="19714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7EF83-196D-45C4-9011-97B8111BDBC1}"/>
              </a:ext>
            </a:extLst>
          </p:cNvPr>
          <p:cNvCxnSpPr>
            <a:cxnSpLocks/>
            <a:stCxn id="27" idx="2"/>
          </p:cNvCxnSpPr>
          <p:nvPr/>
        </p:nvCxnSpPr>
        <p:spPr>
          <a:xfrm flipV="1">
            <a:off x="7105475" y="1135280"/>
            <a:ext cx="2759978" cy="299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E249174-FF57-4817-9CEE-D1E99CF32E5A}"/>
              </a:ext>
            </a:extLst>
          </p:cNvPr>
          <p:cNvSpPr/>
          <p:nvPr/>
        </p:nvSpPr>
        <p:spPr>
          <a:xfrm>
            <a:off x="7105475" y="4036503"/>
            <a:ext cx="176169" cy="19714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755DB-E7A6-4645-AC3F-A88F95D4A7E9}"/>
              </a:ext>
            </a:extLst>
          </p:cNvPr>
          <p:cNvSpPr txBox="1"/>
          <p:nvPr/>
        </p:nvSpPr>
        <p:spPr>
          <a:xfrm>
            <a:off x="402672" y="402672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Equipment Action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8FABDB-788A-4833-9159-CCC49C2538A3}"/>
              </a:ext>
            </a:extLst>
          </p:cNvPr>
          <p:cNvSpPr/>
          <p:nvPr/>
        </p:nvSpPr>
        <p:spPr>
          <a:xfrm>
            <a:off x="4823670" y="1484850"/>
            <a:ext cx="4454554" cy="3801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B62893-915D-45C2-BA17-B05692E0F27B}"/>
              </a:ext>
            </a:extLst>
          </p:cNvPr>
          <p:cNvGrpSpPr/>
          <p:nvPr/>
        </p:nvGrpSpPr>
        <p:grpSpPr>
          <a:xfrm>
            <a:off x="6406108" y="1795786"/>
            <a:ext cx="2225294" cy="369332"/>
            <a:chOff x="5989739" y="2944536"/>
            <a:chExt cx="1803633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3276A6-1E7A-4E20-9030-7EAC7DF605E1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EB87593-1FBB-4199-B65F-7D1FE718592E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C1EA286-56E2-4271-A982-74EC4B101160}"/>
              </a:ext>
            </a:extLst>
          </p:cNvPr>
          <p:cNvSpPr txBox="1"/>
          <p:nvPr/>
        </p:nvSpPr>
        <p:spPr>
          <a:xfrm>
            <a:off x="5253227" y="179578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54660A-D688-4232-B87A-87600F3D4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47400"/>
              </p:ext>
            </p:extLst>
          </p:nvPr>
        </p:nvGraphicFramePr>
        <p:xfrm>
          <a:off x="5368022" y="2406103"/>
          <a:ext cx="3384702" cy="149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33">
                  <a:extLst>
                    <a:ext uri="{9D8B030D-6E8A-4147-A177-3AD203B41FA5}">
                      <a16:colId xmlns:a16="http://schemas.microsoft.com/office/drawing/2014/main" val="2479335668"/>
                    </a:ext>
                  </a:extLst>
                </a:gridCol>
                <a:gridCol w="1830769">
                  <a:extLst>
                    <a:ext uri="{9D8B030D-6E8A-4147-A177-3AD203B41FA5}">
                      <a16:colId xmlns:a16="http://schemas.microsoft.com/office/drawing/2014/main" val="1734472273"/>
                    </a:ext>
                  </a:extLst>
                </a:gridCol>
              </a:tblGrid>
              <a:tr h="373407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75671"/>
                  </a:ext>
                </a:extLst>
              </a:tr>
              <a:tr h="37340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2344"/>
                  </a:ext>
                </a:extLst>
              </a:tr>
              <a:tr h="37340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30991"/>
                  </a:ext>
                </a:extLst>
              </a:tr>
              <a:tr h="37340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5480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24B1428-DE75-432B-8331-C4CC52680558}"/>
              </a:ext>
            </a:extLst>
          </p:cNvPr>
          <p:cNvSpPr txBox="1"/>
          <p:nvPr/>
        </p:nvSpPr>
        <p:spPr>
          <a:xfrm>
            <a:off x="9369634" y="2165118"/>
            <a:ext cx="275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available C2D Message or Direct Method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DE9D78-53C0-47BC-AEDF-5416F98F1B0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31402" y="1980452"/>
            <a:ext cx="960295" cy="11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F086B7-E292-4F68-86CE-07747D23822B}"/>
              </a:ext>
            </a:extLst>
          </p:cNvPr>
          <p:cNvCxnSpPr>
            <a:cxnSpLocks/>
          </p:cNvCxnSpPr>
          <p:nvPr/>
        </p:nvCxnSpPr>
        <p:spPr>
          <a:xfrm flipH="1">
            <a:off x="3169719" y="2813028"/>
            <a:ext cx="2068636" cy="49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B70F3F-474E-4247-B9C5-F59F60C4520B}"/>
              </a:ext>
            </a:extLst>
          </p:cNvPr>
          <p:cNvSpPr txBox="1"/>
          <p:nvPr/>
        </p:nvSpPr>
        <p:spPr>
          <a:xfrm>
            <a:off x="2063585" y="3270949"/>
            <a:ext cx="260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and input each value for all parameter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BA1FDD-EE31-4F26-915C-FDD2789F278F}"/>
              </a:ext>
            </a:extLst>
          </p:cNvPr>
          <p:cNvGrpSpPr/>
          <p:nvPr/>
        </p:nvGrpSpPr>
        <p:grpSpPr>
          <a:xfrm>
            <a:off x="2268183" y="3936661"/>
            <a:ext cx="5565754" cy="1694877"/>
            <a:chOff x="2240508" y="4615951"/>
            <a:chExt cx="5565754" cy="16948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3A5833-DD1A-4345-9436-A76A954A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680" y="4615951"/>
              <a:ext cx="1394582" cy="1349956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1C28845-240E-4BD4-878C-8EF392E8E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43" y="5083439"/>
              <a:ext cx="3077344" cy="58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95D3C1-D8B2-45C3-9D75-06E4489F9A60}"/>
                </a:ext>
              </a:extLst>
            </p:cNvPr>
            <p:cNvSpPr txBox="1"/>
            <p:nvPr/>
          </p:nvSpPr>
          <p:spPr>
            <a:xfrm>
              <a:off x="2240508" y="5664497"/>
              <a:ext cx="2605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Submit Message to Service Bus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77B5B4-03A9-4D7D-A630-B7D94CE29261}"/>
              </a:ext>
            </a:extLst>
          </p:cNvPr>
          <p:cNvCxnSpPr>
            <a:cxnSpLocks/>
          </p:cNvCxnSpPr>
          <p:nvPr/>
        </p:nvCxnSpPr>
        <p:spPr>
          <a:xfrm flipH="1">
            <a:off x="3766658" y="1677012"/>
            <a:ext cx="1149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0D14AC-2EFD-4965-B0CE-80BA8638F8C9}"/>
              </a:ext>
            </a:extLst>
          </p:cNvPr>
          <p:cNvSpPr txBox="1"/>
          <p:nvPr/>
        </p:nvSpPr>
        <p:spPr>
          <a:xfrm>
            <a:off x="1679296" y="1414591"/>
            <a:ext cx="260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Dashboard Write Permission</a:t>
            </a:r>
          </a:p>
        </p:txBody>
      </p:sp>
    </p:spTree>
    <p:extLst>
      <p:ext uri="{BB962C8B-B14F-4D97-AF65-F5344CB8AC3E}">
        <p14:creationId xmlns:p14="http://schemas.microsoft.com/office/powerpoint/2010/main" val="155354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B1735-9256-487C-AEB7-B99E467EC1E6}"/>
              </a:ext>
            </a:extLst>
          </p:cNvPr>
          <p:cNvSpPr txBox="1"/>
          <p:nvPr/>
        </p:nvSpPr>
        <p:spPr>
          <a:xfrm>
            <a:off x="402672" y="402672"/>
            <a:ext cx="297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Equipment Event Monitoring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67E508-8FA3-4091-AC77-CE0619954D37}"/>
              </a:ext>
            </a:extLst>
          </p:cNvPr>
          <p:cNvSpPr/>
          <p:nvPr/>
        </p:nvSpPr>
        <p:spPr>
          <a:xfrm>
            <a:off x="1756266" y="1499531"/>
            <a:ext cx="8400769" cy="19294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64C33C1-6E12-4C18-B8D0-7B25EABE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60496"/>
              </p:ext>
            </p:extLst>
          </p:nvPr>
        </p:nvGraphicFramePr>
        <p:xfrm>
          <a:off x="2022681" y="1724248"/>
          <a:ext cx="7867940" cy="148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40">
                  <a:extLst>
                    <a:ext uri="{9D8B030D-6E8A-4147-A177-3AD203B41FA5}">
                      <a16:colId xmlns:a16="http://schemas.microsoft.com/office/drawing/2014/main" val="383369100"/>
                    </a:ext>
                  </a:extLst>
                </a:gridCol>
                <a:gridCol w="1786528">
                  <a:extLst>
                    <a:ext uri="{9D8B030D-6E8A-4147-A177-3AD203B41FA5}">
                      <a16:colId xmlns:a16="http://schemas.microsoft.com/office/drawing/2014/main" val="336120285"/>
                    </a:ext>
                  </a:extLst>
                </a:gridCol>
                <a:gridCol w="5473272">
                  <a:extLst>
                    <a:ext uri="{9D8B030D-6E8A-4147-A177-3AD203B41FA5}">
                      <a16:colId xmlns:a16="http://schemas.microsoft.com/office/drawing/2014/main" val="150296182"/>
                    </a:ext>
                  </a:extLst>
                </a:gridCol>
              </a:tblGrid>
              <a:tr h="41308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99866"/>
                  </a:ext>
                </a:extLst>
              </a:tr>
              <a:tr h="551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307892"/>
                  </a:ext>
                </a:extLst>
              </a:tr>
              <a:tr h="522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631584"/>
                  </a:ext>
                </a:extLst>
              </a:tr>
            </a:tbl>
          </a:graphicData>
        </a:graphic>
      </p:graphicFrame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940211-DD40-4E9C-86EF-54D6D0904D22}"/>
              </a:ext>
            </a:extLst>
          </p:cNvPr>
          <p:cNvSpPr/>
          <p:nvPr/>
        </p:nvSpPr>
        <p:spPr>
          <a:xfrm>
            <a:off x="4479721" y="2215897"/>
            <a:ext cx="2726422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Alarm on Dashboard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A1B5EF-A637-451B-97C6-A0153F752963}"/>
              </a:ext>
            </a:extLst>
          </p:cNvPr>
          <p:cNvSpPr/>
          <p:nvPr/>
        </p:nvSpPr>
        <p:spPr>
          <a:xfrm>
            <a:off x="7274652" y="2215897"/>
            <a:ext cx="795556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B9ABDC1-625B-4837-8DA9-0D95259D552D}"/>
              </a:ext>
            </a:extLst>
          </p:cNvPr>
          <p:cNvSpPr/>
          <p:nvPr/>
        </p:nvSpPr>
        <p:spPr>
          <a:xfrm>
            <a:off x="4479721" y="2746947"/>
            <a:ext cx="2726422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Show Alarm on Dashboard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42BD16-2559-49A1-8E4B-F1D1AFB7AAF4}"/>
              </a:ext>
            </a:extLst>
          </p:cNvPr>
          <p:cNvSpPr/>
          <p:nvPr/>
        </p:nvSpPr>
        <p:spPr>
          <a:xfrm>
            <a:off x="7274652" y="2746947"/>
            <a:ext cx="1282119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ERP: Notify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6FB4A11-8B1F-4F05-9949-25ABC83A0361}"/>
              </a:ext>
            </a:extLst>
          </p:cNvPr>
          <p:cNvSpPr/>
          <p:nvPr/>
        </p:nvSpPr>
        <p:spPr>
          <a:xfrm>
            <a:off x="8138717" y="2215897"/>
            <a:ext cx="795556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FC2E49-463F-4CEF-AC4D-0BC846478B95}"/>
              </a:ext>
            </a:extLst>
          </p:cNvPr>
          <p:cNvSpPr/>
          <p:nvPr/>
        </p:nvSpPr>
        <p:spPr>
          <a:xfrm>
            <a:off x="2702976" y="2746947"/>
            <a:ext cx="1356221" cy="3942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Over Speed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F6BD89-EDFD-4A97-A528-2F730C8CBA9D}"/>
              </a:ext>
            </a:extLst>
          </p:cNvPr>
          <p:cNvSpPr/>
          <p:nvPr/>
        </p:nvSpPr>
        <p:spPr>
          <a:xfrm>
            <a:off x="2688288" y="2215897"/>
            <a:ext cx="1658225" cy="3942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Machine Alarm</a:t>
            </a:r>
          </a:p>
        </p:txBody>
      </p:sp>
    </p:spTree>
    <p:extLst>
      <p:ext uri="{BB962C8B-B14F-4D97-AF65-F5344CB8AC3E}">
        <p14:creationId xmlns:p14="http://schemas.microsoft.com/office/powerpoint/2010/main" val="3992805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B1735-9256-487C-AEB7-B99E467EC1E6}"/>
              </a:ext>
            </a:extLst>
          </p:cNvPr>
          <p:cNvSpPr txBox="1"/>
          <p:nvPr/>
        </p:nvSpPr>
        <p:spPr>
          <a:xfrm>
            <a:off x="253183" y="67113"/>
            <a:ext cx="302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Equipment Dashboard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8759F-25E2-4F0D-B776-20FF734A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91" y="421738"/>
            <a:ext cx="6308985" cy="153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5C8D-09EB-4E27-8FFA-7F5AAA3D4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127" y="1935887"/>
            <a:ext cx="4098709" cy="3224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61348-73B1-4EE0-83A3-84AAE7E8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81" y="1926651"/>
            <a:ext cx="2164466" cy="176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218D2-D297-4C04-8862-856922707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410" y="3731274"/>
            <a:ext cx="2164466" cy="138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D490D-744F-4E17-9F32-C76E9485C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125" y="5167111"/>
            <a:ext cx="3313751" cy="1415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38B587-DDEF-45AD-8E9F-930713277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27" y="5160677"/>
            <a:ext cx="2949053" cy="1415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428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AD34A6-7EB1-4A29-8649-A340797688E2}"/>
              </a:ext>
            </a:extLst>
          </p:cNvPr>
          <p:cNvSpPr txBox="1"/>
          <p:nvPr/>
        </p:nvSpPr>
        <p:spPr>
          <a:xfrm>
            <a:off x="659876" y="461913"/>
            <a:ext cx="33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Factory Widget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E9E1A-0BC2-4E75-8981-2124EA0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14823"/>
              </p:ext>
            </p:extLst>
          </p:nvPr>
        </p:nvGraphicFramePr>
        <p:xfrm>
          <a:off x="1263883" y="1575167"/>
          <a:ext cx="4044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494360408"/>
                    </a:ext>
                  </a:extLst>
                </a:gridCol>
                <a:gridCol w="3223968">
                  <a:extLst>
                    <a:ext uri="{9D8B030D-6E8A-4147-A177-3AD203B41FA5}">
                      <a16:colId xmlns:a16="http://schemas.microsoft.com/office/drawing/2014/main" val="10828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List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9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9EB95-CB3D-4774-9DD2-79932554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8" y="1542879"/>
            <a:ext cx="8606750" cy="22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B09DBB-C89E-4E1B-9938-588E91615DC0}"/>
              </a:ext>
            </a:extLst>
          </p:cNvPr>
          <p:cNvSpPr txBox="1"/>
          <p:nvPr/>
        </p:nvSpPr>
        <p:spPr>
          <a:xfrm>
            <a:off x="402672" y="40267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6CC18-D854-4428-8695-B4B7BAA6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80" y="4194175"/>
            <a:ext cx="4382945" cy="876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4840A-A3B5-4A2F-AE70-014E4F6C5FD4}"/>
              </a:ext>
            </a:extLst>
          </p:cNvPr>
          <p:cNvSpPr txBox="1"/>
          <p:nvPr/>
        </p:nvSpPr>
        <p:spPr>
          <a:xfrm>
            <a:off x="665018" y="4945789"/>
            <a:ext cx="19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Initial Zoom Level</a:t>
            </a:r>
          </a:p>
        </p:txBody>
      </p:sp>
    </p:spTree>
    <p:extLst>
      <p:ext uri="{BB962C8B-B14F-4D97-AF65-F5344CB8AC3E}">
        <p14:creationId xmlns:p14="http://schemas.microsoft.com/office/powerpoint/2010/main" val="73947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48E40-7A7A-4007-80FE-5B3ECF0F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91" y="1590109"/>
            <a:ext cx="7897091" cy="2106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E7893-F19C-45BB-8C2D-8BECDE919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7" y="3834967"/>
            <a:ext cx="4414983" cy="101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07530-50E0-4789-939A-3AD110DD8E94}"/>
              </a:ext>
            </a:extLst>
          </p:cNvPr>
          <p:cNvSpPr txBox="1"/>
          <p:nvPr/>
        </p:nvSpPr>
        <p:spPr>
          <a:xfrm>
            <a:off x="402672" y="402672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Image</a:t>
            </a:r>
          </a:p>
        </p:txBody>
      </p:sp>
    </p:spTree>
    <p:extLst>
      <p:ext uri="{BB962C8B-B14F-4D97-AF65-F5344CB8AC3E}">
        <p14:creationId xmlns:p14="http://schemas.microsoft.com/office/powerpoint/2010/main" val="17668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AD34A6-7EB1-4A29-8649-A340797688E2}"/>
              </a:ext>
            </a:extLst>
          </p:cNvPr>
          <p:cNvSpPr txBox="1"/>
          <p:nvPr/>
        </p:nvSpPr>
        <p:spPr>
          <a:xfrm>
            <a:off x="659876" y="461913"/>
            <a:ext cx="3710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Common Widget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E9E1A-0BC2-4E75-8981-2124EA0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81555"/>
              </p:ext>
            </p:extLst>
          </p:nvPr>
        </p:nvGraphicFramePr>
        <p:xfrm>
          <a:off x="1263883" y="1575167"/>
          <a:ext cx="4044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494360408"/>
                    </a:ext>
                  </a:extLst>
                </a:gridCol>
                <a:gridCol w="3223968">
                  <a:extLst>
                    <a:ext uri="{9D8B030D-6E8A-4147-A177-3AD203B41FA5}">
                      <a16:colId xmlns:a16="http://schemas.microsoft.com/office/drawing/2014/main" val="10828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Alarm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OEE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Preferred OEE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36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49BFC7-9150-46DD-BDF7-44F792FB1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33358"/>
              </p:ext>
            </p:extLst>
          </p:nvPr>
        </p:nvGraphicFramePr>
        <p:xfrm>
          <a:off x="6610452" y="1575167"/>
          <a:ext cx="4044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494360408"/>
                    </a:ext>
                  </a:extLst>
                </a:gridCol>
                <a:gridCol w="3223968">
                  <a:extLst>
                    <a:ext uri="{9D8B030D-6E8A-4147-A177-3AD203B41FA5}">
                      <a16:colId xmlns:a16="http://schemas.microsoft.com/office/drawing/2014/main" val="10828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4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5BFF8-8C17-44D3-AE7A-7082B167DD13}"/>
              </a:ext>
            </a:extLst>
          </p:cNvPr>
          <p:cNvSpPr txBox="1"/>
          <p:nvPr/>
        </p:nvSpPr>
        <p:spPr>
          <a:xfrm>
            <a:off x="402672" y="402672"/>
            <a:ext cx="16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Sum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3CC9-6E8F-4696-9BD8-8156574A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54" y="1646617"/>
            <a:ext cx="7453745" cy="1976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B17292-4EE5-48A1-9311-C18D8139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441" y="3797733"/>
            <a:ext cx="4135148" cy="6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579C1-EB2B-49D5-8C67-813AFE286F8D}"/>
              </a:ext>
            </a:extLst>
          </p:cNvPr>
          <p:cNvSpPr txBox="1"/>
          <p:nvPr/>
        </p:nvSpPr>
        <p:spPr>
          <a:xfrm>
            <a:off x="402672" y="402672"/>
            <a:ext cx="15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FD358-2C84-4DAB-9F4F-CBD27A06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1583989"/>
            <a:ext cx="8128000" cy="209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548F8-597F-48A2-AA5E-D394BFB9C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36" y="3736628"/>
            <a:ext cx="3747655" cy="7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579C1-EB2B-49D5-8C67-813AFE286F8D}"/>
              </a:ext>
            </a:extLst>
          </p:cNvPr>
          <p:cNvSpPr txBox="1"/>
          <p:nvPr/>
        </p:nvSpPr>
        <p:spPr>
          <a:xfrm>
            <a:off x="402672" y="402672"/>
            <a:ext cx="2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List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2543D-B03B-4F0D-8DC3-686584CE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1628842"/>
            <a:ext cx="9134764" cy="1936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0D158-CC5A-4059-A2DB-5E9A89D9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1" y="3689089"/>
            <a:ext cx="5292436" cy="2603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39627-5515-4D3A-B103-FD97A05CA77B}"/>
              </a:ext>
            </a:extLst>
          </p:cNvPr>
          <p:cNvSpPr txBox="1"/>
          <p:nvPr/>
        </p:nvSpPr>
        <p:spPr>
          <a:xfrm>
            <a:off x="561156" y="5440279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Enable/Disable </a:t>
            </a:r>
            <a:r>
              <a:rPr lang="en-US" dirty="0" err="1">
                <a:solidFill>
                  <a:srgbClr val="FF0000"/>
                </a:solidFill>
              </a:rPr>
              <a:t>Math.Round</a:t>
            </a:r>
            <a:r>
              <a:rPr lang="en-US" dirty="0">
                <a:solidFill>
                  <a:srgbClr val="FF0000"/>
                </a:solidFill>
              </a:rPr>
              <a:t> on Radius</a:t>
            </a:r>
          </a:p>
        </p:txBody>
      </p:sp>
    </p:spTree>
    <p:extLst>
      <p:ext uri="{BB962C8B-B14F-4D97-AF65-F5344CB8AC3E}">
        <p14:creationId xmlns:p14="http://schemas.microsoft.com/office/powerpoint/2010/main" val="3525814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4FF006-216E-41A0-824C-C7FF74FD611F}"/>
              </a:ext>
            </a:extLst>
          </p:cNvPr>
          <p:cNvSpPr/>
          <p:nvPr/>
        </p:nvSpPr>
        <p:spPr>
          <a:xfrm>
            <a:off x="1798042" y="2692966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53AFC-0010-417E-B0BF-1DFB54D5FB26}"/>
              </a:ext>
            </a:extLst>
          </p:cNvPr>
          <p:cNvSpPr/>
          <p:nvPr/>
        </p:nvSpPr>
        <p:spPr>
          <a:xfrm>
            <a:off x="4022522" y="2719532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0F6997-4642-49F0-ADF2-79D84F1C761C}"/>
              </a:ext>
            </a:extLst>
          </p:cNvPr>
          <p:cNvSpPr/>
          <p:nvPr/>
        </p:nvSpPr>
        <p:spPr>
          <a:xfrm>
            <a:off x="6247002" y="2743301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222D78-621A-4901-BFF0-BEC095944326}"/>
              </a:ext>
            </a:extLst>
          </p:cNvPr>
          <p:cNvSpPr/>
          <p:nvPr/>
        </p:nvSpPr>
        <p:spPr>
          <a:xfrm>
            <a:off x="8471482" y="2743301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F41969-4935-4C8C-BFBB-E12375BFFEE4}"/>
              </a:ext>
            </a:extLst>
          </p:cNvPr>
          <p:cNvSpPr/>
          <p:nvPr/>
        </p:nvSpPr>
        <p:spPr>
          <a:xfrm>
            <a:off x="8471482" y="4584682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343C6F-7B0B-4D2A-B2BA-B222FD10920B}"/>
              </a:ext>
            </a:extLst>
          </p:cNvPr>
          <p:cNvSpPr/>
          <p:nvPr/>
        </p:nvSpPr>
        <p:spPr>
          <a:xfrm>
            <a:off x="6247002" y="4584682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CFEA72-8519-44C1-98A6-1FAFB2A10B88}"/>
              </a:ext>
            </a:extLst>
          </p:cNvPr>
          <p:cNvSpPr/>
          <p:nvPr/>
        </p:nvSpPr>
        <p:spPr>
          <a:xfrm>
            <a:off x="4022521" y="4584682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8238BA-DA8A-42FB-8354-3F510475D6F3}"/>
              </a:ext>
            </a:extLst>
          </p:cNvPr>
          <p:cNvSpPr/>
          <p:nvPr/>
        </p:nvSpPr>
        <p:spPr>
          <a:xfrm>
            <a:off x="1798042" y="4584682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390FBC-BF9E-4B4C-948F-4878E056DD9D}"/>
              </a:ext>
            </a:extLst>
          </p:cNvPr>
          <p:cNvSpPr/>
          <p:nvPr/>
        </p:nvSpPr>
        <p:spPr>
          <a:xfrm>
            <a:off x="3719121" y="3280196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BB3189-A360-4575-9E07-F4F1A78BA137}"/>
              </a:ext>
            </a:extLst>
          </p:cNvPr>
          <p:cNvSpPr/>
          <p:nvPr/>
        </p:nvSpPr>
        <p:spPr>
          <a:xfrm>
            <a:off x="5951990" y="3280196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CBF6FBF-5174-4D8C-BCF0-BD508B733718}"/>
              </a:ext>
            </a:extLst>
          </p:cNvPr>
          <p:cNvSpPr/>
          <p:nvPr/>
        </p:nvSpPr>
        <p:spPr>
          <a:xfrm>
            <a:off x="8168081" y="3280196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412C4E-8DFD-4696-A8CC-A1471105FAE6}"/>
              </a:ext>
            </a:extLst>
          </p:cNvPr>
          <p:cNvSpPr/>
          <p:nvPr/>
        </p:nvSpPr>
        <p:spPr>
          <a:xfrm rot="5400000">
            <a:off x="9256550" y="4200886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80C017-B9B6-4523-ACA9-2BCA8437113F}"/>
              </a:ext>
            </a:extLst>
          </p:cNvPr>
          <p:cNvSpPr/>
          <p:nvPr/>
        </p:nvSpPr>
        <p:spPr>
          <a:xfrm rot="10800000">
            <a:off x="8120540" y="5188687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E462C2-5DD2-4505-A711-A9A1D8840F85}"/>
              </a:ext>
            </a:extLst>
          </p:cNvPr>
          <p:cNvSpPr/>
          <p:nvPr/>
        </p:nvSpPr>
        <p:spPr>
          <a:xfrm rot="10800000">
            <a:off x="5905846" y="5184490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CE3024A-AF99-47BA-89DE-7C27428224EC}"/>
              </a:ext>
            </a:extLst>
          </p:cNvPr>
          <p:cNvSpPr/>
          <p:nvPr/>
        </p:nvSpPr>
        <p:spPr>
          <a:xfrm rot="10800000">
            <a:off x="3656191" y="5184489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112BF5-95FF-4359-9C23-78A74011C582}"/>
              </a:ext>
            </a:extLst>
          </p:cNvPr>
          <p:cNvGrpSpPr/>
          <p:nvPr/>
        </p:nvGrpSpPr>
        <p:grpSpPr>
          <a:xfrm>
            <a:off x="1714727" y="1115638"/>
            <a:ext cx="2225294" cy="369332"/>
            <a:chOff x="5989739" y="2944536"/>
            <a:chExt cx="1803633" cy="36933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E8BF5A-5936-4653-B280-1638D48BEBFF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E6F1FC6-3F22-4848-8379-8CFAC72CFB8C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2B8B3C-04A6-4131-8FD0-FA4C6AF7EC96}"/>
              </a:ext>
            </a:extLst>
          </p:cNvPr>
          <p:cNvSpPr txBox="1"/>
          <p:nvPr/>
        </p:nvSpPr>
        <p:spPr>
          <a:xfrm>
            <a:off x="757262" y="1108483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A3406-16D1-4E33-95C6-BD056526AC9E}"/>
              </a:ext>
            </a:extLst>
          </p:cNvPr>
          <p:cNvSpPr/>
          <p:nvPr/>
        </p:nvSpPr>
        <p:spPr>
          <a:xfrm>
            <a:off x="5366454" y="1124596"/>
            <a:ext cx="1112647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1704E-6472-4861-82C6-AB276FE35A26}"/>
              </a:ext>
            </a:extLst>
          </p:cNvPr>
          <p:cNvSpPr txBox="1"/>
          <p:nvPr/>
        </p:nvSpPr>
        <p:spPr>
          <a:xfrm>
            <a:off x="4492593" y="112459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#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380E76-0250-450A-838F-D668E4C1C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3" y="1012558"/>
            <a:ext cx="1914215" cy="59340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ECB5299-C1C6-452B-9B7E-DF2166D94711}"/>
              </a:ext>
            </a:extLst>
          </p:cNvPr>
          <p:cNvGrpSpPr/>
          <p:nvPr/>
        </p:nvGrpSpPr>
        <p:grpSpPr>
          <a:xfrm>
            <a:off x="2054609" y="3257800"/>
            <a:ext cx="1407944" cy="325087"/>
            <a:chOff x="5989739" y="2944536"/>
            <a:chExt cx="1803633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0D8A589-18D1-4B36-B740-2453B3850B15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CC92409-76D6-490B-B01B-FE8A04DA5A65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4366EB5-A018-45A5-BE68-9DD0F4C0D047}"/>
              </a:ext>
            </a:extLst>
          </p:cNvPr>
          <p:cNvSpPr txBox="1"/>
          <p:nvPr/>
        </p:nvSpPr>
        <p:spPr>
          <a:xfrm>
            <a:off x="1953082" y="2919246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6302B-49FB-47F0-983E-17AE1F562815}"/>
              </a:ext>
            </a:extLst>
          </p:cNvPr>
          <p:cNvGrpSpPr/>
          <p:nvPr/>
        </p:nvGrpSpPr>
        <p:grpSpPr>
          <a:xfrm>
            <a:off x="4249608" y="3257800"/>
            <a:ext cx="1407944" cy="325087"/>
            <a:chOff x="5989739" y="2944536"/>
            <a:chExt cx="1803633" cy="36933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D96A27E-A805-473E-9E59-9DEB683751F9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3D61E11-7E08-4C95-B94E-CD507409AFBE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20EB3D6-0AE4-474A-8EE5-0C0CA9577E65}"/>
              </a:ext>
            </a:extLst>
          </p:cNvPr>
          <p:cNvSpPr txBox="1"/>
          <p:nvPr/>
        </p:nvSpPr>
        <p:spPr>
          <a:xfrm>
            <a:off x="4148081" y="2919246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87A6F9-C3BB-492A-9522-9CC7E6256C46}"/>
              </a:ext>
            </a:extLst>
          </p:cNvPr>
          <p:cNvGrpSpPr/>
          <p:nvPr/>
        </p:nvGrpSpPr>
        <p:grpSpPr>
          <a:xfrm>
            <a:off x="6507001" y="3257800"/>
            <a:ext cx="1407944" cy="325087"/>
            <a:chOff x="5989739" y="2944536"/>
            <a:chExt cx="1803633" cy="36933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B9D8AD0-2D37-4BAF-8F7D-97FA367C3BA1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9F10728-69A8-45CB-975A-AD7FEFC1002C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E937E15-9B79-4B28-BAD6-47C2007926D3}"/>
              </a:ext>
            </a:extLst>
          </p:cNvPr>
          <p:cNvSpPr txBox="1"/>
          <p:nvPr/>
        </p:nvSpPr>
        <p:spPr>
          <a:xfrm>
            <a:off x="6405474" y="2919246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4E0F2A-1AC8-47AE-93B6-2FA2D2B7854C}"/>
              </a:ext>
            </a:extLst>
          </p:cNvPr>
          <p:cNvGrpSpPr/>
          <p:nvPr/>
        </p:nvGrpSpPr>
        <p:grpSpPr>
          <a:xfrm>
            <a:off x="8729447" y="3257800"/>
            <a:ext cx="1407944" cy="325087"/>
            <a:chOff x="5989739" y="2944536"/>
            <a:chExt cx="1803633" cy="36933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79BA96D-8235-41A8-AF13-DBEF111F2376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0B64A86-630F-43E0-BF25-7C85090253AE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9A94FC7-FA80-4CEB-9451-C2EED6664876}"/>
              </a:ext>
            </a:extLst>
          </p:cNvPr>
          <p:cNvSpPr txBox="1"/>
          <p:nvPr/>
        </p:nvSpPr>
        <p:spPr>
          <a:xfrm>
            <a:off x="8627920" y="2919246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B2CD33-1F52-4742-BA4A-61BA8AF7011F}"/>
              </a:ext>
            </a:extLst>
          </p:cNvPr>
          <p:cNvGrpSpPr/>
          <p:nvPr/>
        </p:nvGrpSpPr>
        <p:grpSpPr>
          <a:xfrm>
            <a:off x="8729447" y="5184489"/>
            <a:ext cx="1407944" cy="325087"/>
            <a:chOff x="5989739" y="2944536"/>
            <a:chExt cx="1803633" cy="36933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09D10-0FBA-4461-882E-CAB34BB7C89D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39C35EE-F57E-40C0-B52B-89B2B0BB217F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6F9A201-5BDF-427F-ACE5-659B7CD0B791}"/>
              </a:ext>
            </a:extLst>
          </p:cNvPr>
          <p:cNvSpPr txBox="1"/>
          <p:nvPr/>
        </p:nvSpPr>
        <p:spPr>
          <a:xfrm>
            <a:off x="8627920" y="4845935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7C5CC8-70C4-4C94-8766-7F70241E43BC}"/>
              </a:ext>
            </a:extLst>
          </p:cNvPr>
          <p:cNvGrpSpPr/>
          <p:nvPr/>
        </p:nvGrpSpPr>
        <p:grpSpPr>
          <a:xfrm>
            <a:off x="6556158" y="5184489"/>
            <a:ext cx="1407944" cy="325087"/>
            <a:chOff x="5989739" y="2944536"/>
            <a:chExt cx="1803633" cy="36933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199D458-8FE1-4DCC-838F-3EC4A3641D0A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7AF1F5F-3F29-4B7F-B780-45D89E6018FF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569A5C1-6A24-405E-ABFE-5EFEA54F0E37}"/>
              </a:ext>
            </a:extLst>
          </p:cNvPr>
          <p:cNvSpPr txBox="1"/>
          <p:nvPr/>
        </p:nvSpPr>
        <p:spPr>
          <a:xfrm>
            <a:off x="6454631" y="4845935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35C739-0BB0-42A0-B9B0-5B429177010C}"/>
              </a:ext>
            </a:extLst>
          </p:cNvPr>
          <p:cNvGrpSpPr/>
          <p:nvPr/>
        </p:nvGrpSpPr>
        <p:grpSpPr>
          <a:xfrm>
            <a:off x="4349221" y="5184489"/>
            <a:ext cx="1407944" cy="325087"/>
            <a:chOff x="5989739" y="2944536"/>
            <a:chExt cx="1803633" cy="36933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0FC6EC7-5A7B-4B82-AF6C-375466106F02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2DF3989-D95F-4EE2-8E22-229F2D9EE7E4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43FE6B7-ACC8-4D54-A6C9-BD55C63AFCEA}"/>
              </a:ext>
            </a:extLst>
          </p:cNvPr>
          <p:cNvSpPr txBox="1"/>
          <p:nvPr/>
        </p:nvSpPr>
        <p:spPr>
          <a:xfrm>
            <a:off x="4247694" y="4845935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4AD623-E8A9-4CA9-9966-6A5D0F813AB2}"/>
              </a:ext>
            </a:extLst>
          </p:cNvPr>
          <p:cNvGrpSpPr/>
          <p:nvPr/>
        </p:nvGrpSpPr>
        <p:grpSpPr>
          <a:xfrm>
            <a:off x="2084896" y="5184489"/>
            <a:ext cx="1407944" cy="325087"/>
            <a:chOff x="5989739" y="2944536"/>
            <a:chExt cx="1803633" cy="369332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2D003BC-7172-4BCC-BAA8-F8F85FA8C719}"/>
                </a:ext>
              </a:extLst>
            </p:cNvPr>
            <p:cNvSpPr/>
            <p:nvPr/>
          </p:nvSpPr>
          <p:spPr>
            <a:xfrm>
              <a:off x="5989739" y="2944536"/>
              <a:ext cx="1803633" cy="36933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8691DF58-A58F-4595-B2E4-10E853AB662E}"/>
                </a:ext>
              </a:extLst>
            </p:cNvPr>
            <p:cNvSpPr/>
            <p:nvPr/>
          </p:nvSpPr>
          <p:spPr>
            <a:xfrm rot="10800000">
              <a:off x="7482980" y="3015253"/>
              <a:ext cx="243280" cy="227898"/>
            </a:xfrm>
            <a:prstGeom prst="triangl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14406D6-B646-4066-BA84-0E7BB0BF71DC}"/>
              </a:ext>
            </a:extLst>
          </p:cNvPr>
          <p:cNvSpPr txBox="1"/>
          <p:nvPr/>
        </p:nvSpPr>
        <p:spPr>
          <a:xfrm>
            <a:off x="1983369" y="4845935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Equipment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DDF2663-5A1C-4235-AAE0-D19926B0FA9F}"/>
              </a:ext>
            </a:extLst>
          </p:cNvPr>
          <p:cNvSpPr/>
          <p:nvPr/>
        </p:nvSpPr>
        <p:spPr>
          <a:xfrm>
            <a:off x="1714727" y="1697395"/>
            <a:ext cx="2225294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308429-D148-4D6C-A524-4726B34A989C}"/>
              </a:ext>
            </a:extLst>
          </p:cNvPr>
          <p:cNvSpPr txBox="1"/>
          <p:nvPr/>
        </p:nvSpPr>
        <p:spPr>
          <a:xfrm>
            <a:off x="757262" y="17001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AB5319-E72A-401A-97EB-E09C20BA6099}"/>
              </a:ext>
            </a:extLst>
          </p:cNvPr>
          <p:cNvSpPr txBox="1"/>
          <p:nvPr/>
        </p:nvSpPr>
        <p:spPr>
          <a:xfrm>
            <a:off x="227599" y="271465"/>
            <a:ext cx="32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Production Line Widget Designer</a:t>
            </a:r>
          </a:p>
        </p:txBody>
      </p:sp>
    </p:spTree>
    <p:extLst>
      <p:ext uri="{BB962C8B-B14F-4D97-AF65-F5344CB8AC3E}">
        <p14:creationId xmlns:p14="http://schemas.microsoft.com/office/powerpoint/2010/main" val="325217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4FF006-216E-41A0-824C-C7FF74FD611F}"/>
              </a:ext>
            </a:extLst>
          </p:cNvPr>
          <p:cNvSpPr/>
          <p:nvPr/>
        </p:nvSpPr>
        <p:spPr>
          <a:xfrm>
            <a:off x="2192325" y="1904400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53AFC-0010-417E-B0BF-1DFB54D5FB26}"/>
              </a:ext>
            </a:extLst>
          </p:cNvPr>
          <p:cNvSpPr/>
          <p:nvPr/>
        </p:nvSpPr>
        <p:spPr>
          <a:xfrm>
            <a:off x="4416804" y="1904400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0F6997-4642-49F0-ADF2-79D84F1C761C}"/>
              </a:ext>
            </a:extLst>
          </p:cNvPr>
          <p:cNvSpPr/>
          <p:nvPr/>
        </p:nvSpPr>
        <p:spPr>
          <a:xfrm>
            <a:off x="6641284" y="1904400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222D78-621A-4901-BFF0-BEC095944326}"/>
              </a:ext>
            </a:extLst>
          </p:cNvPr>
          <p:cNvSpPr/>
          <p:nvPr/>
        </p:nvSpPr>
        <p:spPr>
          <a:xfrm>
            <a:off x="8832398" y="1904400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F41969-4935-4C8C-BFBB-E12375BFFEE4}"/>
              </a:ext>
            </a:extLst>
          </p:cNvPr>
          <p:cNvSpPr/>
          <p:nvPr/>
        </p:nvSpPr>
        <p:spPr>
          <a:xfrm>
            <a:off x="8865765" y="3796116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343C6F-7B0B-4D2A-B2BA-B222FD10920B}"/>
              </a:ext>
            </a:extLst>
          </p:cNvPr>
          <p:cNvSpPr/>
          <p:nvPr/>
        </p:nvSpPr>
        <p:spPr>
          <a:xfrm>
            <a:off x="6641285" y="3796116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CFEA72-8519-44C1-98A6-1FAFB2A10B88}"/>
              </a:ext>
            </a:extLst>
          </p:cNvPr>
          <p:cNvSpPr/>
          <p:nvPr/>
        </p:nvSpPr>
        <p:spPr>
          <a:xfrm>
            <a:off x="4416804" y="3796116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8238BA-DA8A-42FB-8354-3F510475D6F3}"/>
              </a:ext>
            </a:extLst>
          </p:cNvPr>
          <p:cNvSpPr/>
          <p:nvPr/>
        </p:nvSpPr>
        <p:spPr>
          <a:xfrm>
            <a:off x="2192325" y="3796116"/>
            <a:ext cx="1921079" cy="1359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390FBC-BF9E-4B4C-948F-4878E056DD9D}"/>
              </a:ext>
            </a:extLst>
          </p:cNvPr>
          <p:cNvSpPr/>
          <p:nvPr/>
        </p:nvSpPr>
        <p:spPr>
          <a:xfrm>
            <a:off x="4113404" y="2491630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BB3189-A360-4575-9E07-F4F1A78BA137}"/>
              </a:ext>
            </a:extLst>
          </p:cNvPr>
          <p:cNvSpPr/>
          <p:nvPr/>
        </p:nvSpPr>
        <p:spPr>
          <a:xfrm>
            <a:off x="6346273" y="2491630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CBF6FBF-5174-4D8C-BCF0-BD508B733718}"/>
              </a:ext>
            </a:extLst>
          </p:cNvPr>
          <p:cNvSpPr/>
          <p:nvPr/>
        </p:nvSpPr>
        <p:spPr>
          <a:xfrm>
            <a:off x="8562364" y="2491630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412C4E-8DFD-4696-A8CC-A1471105FAE6}"/>
              </a:ext>
            </a:extLst>
          </p:cNvPr>
          <p:cNvSpPr/>
          <p:nvPr/>
        </p:nvSpPr>
        <p:spPr>
          <a:xfrm rot="5400000">
            <a:off x="9650833" y="3412320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80C017-B9B6-4523-ACA9-2BCA8437113F}"/>
              </a:ext>
            </a:extLst>
          </p:cNvPr>
          <p:cNvSpPr/>
          <p:nvPr/>
        </p:nvSpPr>
        <p:spPr>
          <a:xfrm rot="10800000">
            <a:off x="8514823" y="4400121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E462C2-5DD2-4505-A711-A9A1D8840F85}"/>
              </a:ext>
            </a:extLst>
          </p:cNvPr>
          <p:cNvSpPr/>
          <p:nvPr/>
        </p:nvSpPr>
        <p:spPr>
          <a:xfrm rot="10800000">
            <a:off x="6300129" y="4395924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CE3024A-AF99-47BA-89DE-7C27428224EC}"/>
              </a:ext>
            </a:extLst>
          </p:cNvPr>
          <p:cNvSpPr/>
          <p:nvPr/>
        </p:nvSpPr>
        <p:spPr>
          <a:xfrm rot="10800000">
            <a:off x="4050474" y="4395923"/>
            <a:ext cx="350942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DDF2663-5A1C-4235-AAE0-D19926B0FA9F}"/>
              </a:ext>
            </a:extLst>
          </p:cNvPr>
          <p:cNvSpPr/>
          <p:nvPr/>
        </p:nvSpPr>
        <p:spPr>
          <a:xfrm>
            <a:off x="2174712" y="1209942"/>
            <a:ext cx="2225294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XXXXX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308429-D148-4D6C-A524-4726B34A989C}"/>
              </a:ext>
            </a:extLst>
          </p:cNvPr>
          <p:cNvSpPr txBox="1"/>
          <p:nvPr/>
        </p:nvSpPr>
        <p:spPr>
          <a:xfrm>
            <a:off x="1217247" y="12126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AB5319-E72A-401A-97EB-E09C20BA6099}"/>
              </a:ext>
            </a:extLst>
          </p:cNvPr>
          <p:cNvSpPr txBox="1"/>
          <p:nvPr/>
        </p:nvSpPr>
        <p:spPr>
          <a:xfrm>
            <a:off x="227599" y="271465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Production Line Widget Running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CC5A720-00DF-45B8-B6D7-F14AD40C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38" y="2177068"/>
            <a:ext cx="1673052" cy="121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7F33AA-A4FE-4466-8062-E24ABCD4A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50" y="4124562"/>
            <a:ext cx="1663499" cy="994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81A96-AB4B-44D7-95D2-1D97EE0EC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49" y="4139350"/>
            <a:ext cx="1199701" cy="9950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AAD823-A471-4FA1-BD12-60B1EEA66AAB}"/>
              </a:ext>
            </a:extLst>
          </p:cNvPr>
          <p:cNvSpPr/>
          <p:nvPr/>
        </p:nvSpPr>
        <p:spPr>
          <a:xfrm>
            <a:off x="2637033" y="1957999"/>
            <a:ext cx="1169248" cy="2190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0440E-C0D1-403C-B03D-9369500CB6E9}"/>
              </a:ext>
            </a:extLst>
          </p:cNvPr>
          <p:cNvSpPr/>
          <p:nvPr/>
        </p:nvSpPr>
        <p:spPr>
          <a:xfrm>
            <a:off x="4797719" y="1973973"/>
            <a:ext cx="1169248" cy="2190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1C5FCB1-645C-47CB-AC2D-44ACC1FCAEAB}"/>
              </a:ext>
            </a:extLst>
          </p:cNvPr>
          <p:cNvSpPr/>
          <p:nvPr/>
        </p:nvSpPr>
        <p:spPr>
          <a:xfrm>
            <a:off x="6993430" y="1957998"/>
            <a:ext cx="1169248" cy="219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F42543-F5FE-4723-9E64-74F4661ADE22}"/>
              </a:ext>
            </a:extLst>
          </p:cNvPr>
          <p:cNvSpPr/>
          <p:nvPr/>
        </p:nvSpPr>
        <p:spPr>
          <a:xfrm>
            <a:off x="9241680" y="1970706"/>
            <a:ext cx="1169248" cy="2190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061D8D-88D4-4376-910B-01259D285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26" y="2189775"/>
            <a:ext cx="1159050" cy="9928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4103F0-4327-48C9-BF4E-558072F3F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26" y="4216138"/>
            <a:ext cx="938995" cy="918242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B40F98F-CDBF-4CD5-8221-191172CD6389}"/>
              </a:ext>
            </a:extLst>
          </p:cNvPr>
          <p:cNvSpPr/>
          <p:nvPr/>
        </p:nvSpPr>
        <p:spPr>
          <a:xfrm>
            <a:off x="9241680" y="3868574"/>
            <a:ext cx="1169248" cy="2190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017EA6-C266-404B-A51C-EF3F114BA4B5}"/>
              </a:ext>
            </a:extLst>
          </p:cNvPr>
          <p:cNvSpPr/>
          <p:nvPr/>
        </p:nvSpPr>
        <p:spPr>
          <a:xfrm>
            <a:off x="7018765" y="3868574"/>
            <a:ext cx="1169248" cy="2190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6732967-1C7F-4745-AB27-2494E752E610}"/>
              </a:ext>
            </a:extLst>
          </p:cNvPr>
          <p:cNvSpPr/>
          <p:nvPr/>
        </p:nvSpPr>
        <p:spPr>
          <a:xfrm>
            <a:off x="4804969" y="3868573"/>
            <a:ext cx="1169248" cy="2190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93F6E5-514F-4EC7-9E24-90F9076CFCA7}"/>
              </a:ext>
            </a:extLst>
          </p:cNvPr>
          <p:cNvSpPr/>
          <p:nvPr/>
        </p:nvSpPr>
        <p:spPr>
          <a:xfrm>
            <a:off x="2568240" y="3866547"/>
            <a:ext cx="1169248" cy="219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11C4E6C-0C21-4215-8DFE-B5119D752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80" y="2226347"/>
            <a:ext cx="1284940" cy="100368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B4D41A0-91E7-4EDF-B03D-E6B521ECD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40" y="2227021"/>
            <a:ext cx="1284940" cy="10036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B93E98D-1603-4CC6-9088-4AAA828F6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53" y="4115052"/>
            <a:ext cx="1284940" cy="1003681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D600ABC-87B3-428A-B09B-B40ACC9CBA2D}"/>
              </a:ext>
            </a:extLst>
          </p:cNvPr>
          <p:cNvSpPr/>
          <p:nvPr/>
        </p:nvSpPr>
        <p:spPr>
          <a:xfrm>
            <a:off x="6346273" y="1212693"/>
            <a:ext cx="2225294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XXXXX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1D8A5B-8F11-4F6B-8596-33CE557C38C9}"/>
              </a:ext>
            </a:extLst>
          </p:cNvPr>
          <p:cNvSpPr txBox="1"/>
          <p:nvPr/>
        </p:nvSpPr>
        <p:spPr>
          <a:xfrm>
            <a:off x="4922114" y="1206369"/>
            <a:ext cx="129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Last Update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44A464F-2EC5-4EAF-8990-F8424DB9B183}"/>
              </a:ext>
            </a:extLst>
          </p:cNvPr>
          <p:cNvCxnSpPr>
            <a:cxnSpLocks/>
          </p:cNvCxnSpPr>
          <p:nvPr/>
        </p:nvCxnSpPr>
        <p:spPr>
          <a:xfrm flipH="1">
            <a:off x="3806282" y="4033284"/>
            <a:ext cx="1115832" cy="17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4837715-714B-40F1-B358-EC9BBB946EE0}"/>
              </a:ext>
            </a:extLst>
          </p:cNvPr>
          <p:cNvSpPr txBox="1"/>
          <p:nvPr/>
        </p:nvSpPr>
        <p:spPr>
          <a:xfrm>
            <a:off x="2703170" y="5856112"/>
            <a:ext cx="260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 go for Equipment Dashboard</a:t>
            </a:r>
          </a:p>
        </p:txBody>
      </p:sp>
    </p:spTree>
    <p:extLst>
      <p:ext uri="{BB962C8B-B14F-4D97-AF65-F5344CB8AC3E}">
        <p14:creationId xmlns:p14="http://schemas.microsoft.com/office/powerpoint/2010/main" val="207609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AD34A6-7EB1-4A29-8649-A340797688E2}"/>
              </a:ext>
            </a:extLst>
          </p:cNvPr>
          <p:cNvSpPr txBox="1"/>
          <p:nvPr/>
        </p:nvSpPr>
        <p:spPr>
          <a:xfrm>
            <a:off x="659876" y="461913"/>
            <a:ext cx="3766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Company Widget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E9E1A-0BC2-4E75-8981-2124EA0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1879"/>
              </p:ext>
            </p:extLst>
          </p:nvPr>
        </p:nvGraphicFramePr>
        <p:xfrm>
          <a:off x="1263883" y="1575167"/>
          <a:ext cx="4044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494360408"/>
                    </a:ext>
                  </a:extLst>
                </a:gridCol>
                <a:gridCol w="3223968">
                  <a:extLst>
                    <a:ext uri="{9D8B030D-6E8A-4147-A177-3AD203B41FA5}">
                      <a16:colId xmlns:a16="http://schemas.microsoft.com/office/drawing/2014/main" val="10828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Factories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3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579C1-EB2B-49D5-8C67-813AFE286F8D}"/>
              </a:ext>
            </a:extLst>
          </p:cNvPr>
          <p:cNvSpPr txBox="1"/>
          <p:nvPr/>
        </p:nvSpPr>
        <p:spPr>
          <a:xfrm>
            <a:off x="402672" y="402672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Sum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833D7-9940-4E80-B0D9-59AD8122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72" y="1744100"/>
            <a:ext cx="8820727" cy="2250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045AA8-67A7-4B94-9925-053EB4BA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3643168"/>
            <a:ext cx="4196773" cy="9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579C1-EB2B-49D5-8C67-813AFE286F8D}"/>
              </a:ext>
            </a:extLst>
          </p:cNvPr>
          <p:cNvSpPr txBox="1"/>
          <p:nvPr/>
        </p:nvSpPr>
        <p:spPr>
          <a:xfrm>
            <a:off x="402672" y="402672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Factories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684EE-1BC2-4164-AA1E-66A488B6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1511477"/>
            <a:ext cx="9033164" cy="229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F03D7-CFCE-4B16-B10F-34C06F03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37" y="4070350"/>
            <a:ext cx="4574309" cy="6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1244677-41E7-48C7-811F-8849FF765FDC}"/>
              </a:ext>
            </a:extLst>
          </p:cNvPr>
          <p:cNvSpPr txBox="1"/>
          <p:nvPr/>
        </p:nvSpPr>
        <p:spPr>
          <a:xfrm>
            <a:off x="402672" y="402672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Logo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9486A2-5F60-47A0-A60A-413B3620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1246171"/>
            <a:ext cx="7398327" cy="1927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2417D-8F0E-45AC-B13C-99BF0F661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254" y="3937866"/>
            <a:ext cx="4147127" cy="7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9EB95-CB3D-4774-9DD2-79932554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8" y="1542879"/>
            <a:ext cx="8606750" cy="22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B09DBB-C89E-4E1B-9938-588E91615DC0}"/>
              </a:ext>
            </a:extLst>
          </p:cNvPr>
          <p:cNvSpPr txBox="1"/>
          <p:nvPr/>
        </p:nvSpPr>
        <p:spPr>
          <a:xfrm>
            <a:off x="402672" y="402672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6CC18-D854-4428-8695-B4B7BAA6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80" y="4194175"/>
            <a:ext cx="4382945" cy="876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4840A-A3B5-4A2F-AE70-014E4F6C5FD4}"/>
              </a:ext>
            </a:extLst>
          </p:cNvPr>
          <p:cNvSpPr txBox="1"/>
          <p:nvPr/>
        </p:nvSpPr>
        <p:spPr>
          <a:xfrm>
            <a:off x="665018" y="4945789"/>
            <a:ext cx="19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Initial Zoom Level</a:t>
            </a:r>
          </a:p>
        </p:txBody>
      </p:sp>
    </p:spTree>
    <p:extLst>
      <p:ext uri="{BB962C8B-B14F-4D97-AF65-F5344CB8AC3E}">
        <p14:creationId xmlns:p14="http://schemas.microsoft.com/office/powerpoint/2010/main" val="241438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94066-5113-4528-B032-7628BCD2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" y="1089220"/>
            <a:ext cx="7876598" cy="2032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F1F14-A33C-430F-BD2E-5A4A7F741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94" y="3545609"/>
            <a:ext cx="4770213" cy="26519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2D013DB-2BA9-4D0C-91E2-07D1D410127A}"/>
              </a:ext>
            </a:extLst>
          </p:cNvPr>
          <p:cNvGrpSpPr/>
          <p:nvPr/>
        </p:nvGrpSpPr>
        <p:grpSpPr>
          <a:xfrm>
            <a:off x="4194495" y="2105555"/>
            <a:ext cx="4412610" cy="465628"/>
            <a:chOff x="4194495" y="2105555"/>
            <a:chExt cx="4412610" cy="465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E4F14C-199B-484B-861E-DA4A1CAC7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495" y="2105555"/>
              <a:ext cx="4412610" cy="40275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87001E-2C9D-4BE6-A005-6D250DC0DE25}"/>
                </a:ext>
              </a:extLst>
            </p:cNvPr>
            <p:cNvCxnSpPr>
              <a:cxnSpLocks/>
            </p:cNvCxnSpPr>
            <p:nvPr/>
          </p:nvCxnSpPr>
          <p:spPr>
            <a:xfrm>
              <a:off x="4194495" y="2105555"/>
              <a:ext cx="4412610" cy="465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E8D911-AA0F-431E-A69A-1478828A5EEB}"/>
              </a:ext>
            </a:extLst>
          </p:cNvPr>
          <p:cNvSpPr txBox="1"/>
          <p:nvPr/>
        </p:nvSpPr>
        <p:spPr>
          <a:xfrm>
            <a:off x="402672" y="4026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</a:t>
            </a:r>
          </a:p>
        </p:txBody>
      </p:sp>
    </p:spTree>
    <p:extLst>
      <p:ext uri="{BB962C8B-B14F-4D97-AF65-F5344CB8AC3E}">
        <p14:creationId xmlns:p14="http://schemas.microsoft.com/office/powerpoint/2010/main" val="132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5DB1F65A-BDFE-4D0A-8754-A4E7D451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3" y="796655"/>
            <a:ext cx="8552751" cy="23714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90804-A97E-4580-82B0-C4208869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322" y="4069754"/>
            <a:ext cx="6043122" cy="19061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44677-41E7-48C7-811F-8849FF765FDC}"/>
              </a:ext>
            </a:extLst>
          </p:cNvPr>
          <p:cNvSpPr txBox="1"/>
          <p:nvPr/>
        </p:nvSpPr>
        <p:spPr>
          <a:xfrm>
            <a:off x="402672" y="402672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 History</a:t>
            </a:r>
          </a:p>
        </p:txBody>
      </p:sp>
    </p:spTree>
    <p:extLst>
      <p:ext uri="{BB962C8B-B14F-4D97-AF65-F5344CB8AC3E}">
        <p14:creationId xmlns:p14="http://schemas.microsoft.com/office/powerpoint/2010/main" val="6335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61C6A-90A7-4D58-A2A9-7CCA195B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0" y="946734"/>
            <a:ext cx="9430327" cy="2757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B60BF-EB72-4075-9DEA-FA1E61BB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27" y="2857500"/>
            <a:ext cx="5852973" cy="3663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6FACD-85C4-4511-A70A-54B2B4DB3F9B}"/>
              </a:ext>
            </a:extLst>
          </p:cNvPr>
          <p:cNvSpPr txBox="1"/>
          <p:nvPr/>
        </p:nvSpPr>
        <p:spPr>
          <a:xfrm>
            <a:off x="868218" y="5098534"/>
            <a:ext cx="303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Max points on X Axis: 20</a:t>
            </a:r>
          </a:p>
          <a:p>
            <a:r>
              <a:rPr lang="en-US" dirty="0">
                <a:solidFill>
                  <a:srgbClr val="FF0000"/>
                </a:solidFill>
              </a:rPr>
              <a:t>+ Max and Min value on Y Axis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48A52-0736-4FFA-A903-03BBB7889F37}"/>
              </a:ext>
            </a:extLst>
          </p:cNvPr>
          <p:cNvSpPr txBox="1"/>
          <p:nvPr/>
        </p:nvSpPr>
        <p:spPr>
          <a:xfrm>
            <a:off x="402672" y="40267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94523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6FC67E-BEB0-413C-92C8-C310F1AF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8" y="860583"/>
            <a:ext cx="8571345" cy="2568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ADAD0-5CAE-400D-9571-E0C2F1480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5" y="2676421"/>
            <a:ext cx="6809670" cy="3770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4FF89-A1AA-41D8-8762-F5A237CE4FE7}"/>
              </a:ext>
            </a:extLst>
          </p:cNvPr>
          <p:cNvSpPr txBox="1"/>
          <p:nvPr/>
        </p:nvSpPr>
        <p:spPr>
          <a:xfrm>
            <a:off x="868218" y="5098534"/>
            <a:ext cx="303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Max points on X Axis: 20</a:t>
            </a:r>
          </a:p>
          <a:p>
            <a:r>
              <a:rPr lang="en-US" dirty="0">
                <a:solidFill>
                  <a:srgbClr val="FF0000"/>
                </a:solidFill>
              </a:rPr>
              <a:t>+ Max and Min value on Y Axis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6354D-8ADC-4DFD-90C8-870237A31D63}"/>
              </a:ext>
            </a:extLst>
          </p:cNvPr>
          <p:cNvSpPr txBox="1"/>
          <p:nvPr/>
        </p:nvSpPr>
        <p:spPr>
          <a:xfrm>
            <a:off x="402672" y="4026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100698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541</Words>
  <Application>Microsoft Office PowerPoint</Application>
  <PresentationFormat>Widescreen</PresentationFormat>
  <Paragraphs>257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Kao</dc:creator>
  <cp:lastModifiedBy>Kevin Kao</cp:lastModifiedBy>
  <cp:revision>3</cp:revision>
  <dcterms:created xsi:type="dcterms:W3CDTF">2018-02-22T03:41:54Z</dcterms:created>
  <dcterms:modified xsi:type="dcterms:W3CDTF">2018-02-27T00:37:24Z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kevika@microsoft.com</vt:lpwstr>
  </property>
  <property fmtid="{D5CDD505-2E9C-101B-9397-08002B2CF9AE}" pid="5" name="MSIP_Label_f42aa342-8706-4288-bd11-ebb85995028c_SetDate">
    <vt:lpwstr>2018-02-22T04:04:11.4537312Z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