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6E4-23A4-4845-A726-C69ADA6A3ED1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B72-3FC5-4E3B-BD96-5CFA437D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85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6E4-23A4-4845-A726-C69ADA6A3ED1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B72-3FC5-4E3B-BD96-5CFA437D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6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6E4-23A4-4845-A726-C69ADA6A3ED1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B72-3FC5-4E3B-BD96-5CFA437D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59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6E4-23A4-4845-A726-C69ADA6A3ED1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B72-3FC5-4E3B-BD96-5CFA437D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38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6E4-23A4-4845-A726-C69ADA6A3ED1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B72-3FC5-4E3B-BD96-5CFA437D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4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6E4-23A4-4845-A726-C69ADA6A3ED1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B72-3FC5-4E3B-BD96-5CFA437D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3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6E4-23A4-4845-A726-C69ADA6A3ED1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B72-3FC5-4E3B-BD96-5CFA437D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97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6E4-23A4-4845-A726-C69ADA6A3ED1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B72-3FC5-4E3B-BD96-5CFA437D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6E4-23A4-4845-A726-C69ADA6A3ED1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B72-3FC5-4E3B-BD96-5CFA437D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32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6E4-23A4-4845-A726-C69ADA6A3ED1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B72-3FC5-4E3B-BD96-5CFA437D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22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6E4-23A4-4845-A726-C69ADA6A3ED1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6B72-3FC5-4E3B-BD96-5CFA437D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49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0D6E4-23A4-4845-A726-C69ADA6A3ED1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6B72-3FC5-4E3B-BD96-5CFA437D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5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39" y="0"/>
            <a:ext cx="6495722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763688" y="332656"/>
            <a:ext cx="4176464" cy="4176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940152" y="4509120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095577" y="4672160"/>
            <a:ext cx="1493143" cy="1493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588719" y="6165476"/>
            <a:ext cx="231141" cy="215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763688" y="6150452"/>
            <a:ext cx="4176464" cy="21585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084168" y="2348880"/>
            <a:ext cx="1493143" cy="20162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577311" y="4511921"/>
            <a:ext cx="231141" cy="1602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940152" y="4672160"/>
            <a:ext cx="144016" cy="14933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148328" y="884619"/>
            <a:ext cx="24236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Mechanics</a:t>
            </a:r>
            <a:r>
              <a:rPr lang="de-DE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(FEM)</a:t>
            </a:r>
            <a:endParaRPr lang="de-DE" sz="36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053380" y="5775980"/>
            <a:ext cx="13022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Sarcomere</a:t>
            </a:r>
            <a:endParaRPr lang="de-DE" sz="20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100392" y="6021632"/>
            <a:ext cx="79701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Spindle</a:t>
            </a:r>
            <a:endParaRPr lang="de-DE" sz="16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283968" y="4754934"/>
            <a:ext cx="12469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Motoneuron</a:t>
            </a:r>
            <a:endParaRPr lang="de-DE" sz="16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9" name="Gerade Verbindung mit Pfeil 18"/>
          <p:cNvCxnSpPr>
            <a:stCxn id="17" idx="3"/>
            <a:endCxn id="7" idx="1"/>
          </p:cNvCxnSpPr>
          <p:nvPr/>
        </p:nvCxnSpPr>
        <p:spPr>
          <a:xfrm flipV="1">
            <a:off x="5530912" y="4581128"/>
            <a:ext cx="409240" cy="343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6" idx="1"/>
            <a:endCxn id="9" idx="3"/>
          </p:cNvCxnSpPr>
          <p:nvPr/>
        </p:nvCxnSpPr>
        <p:spPr>
          <a:xfrm flipH="1">
            <a:off x="7819860" y="6190909"/>
            <a:ext cx="280532" cy="82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300642" y="1484784"/>
            <a:ext cx="14244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Sarcomere</a:t>
            </a:r>
            <a:r>
              <a:rPr lang="de-DE" sz="1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de-DE" sz="1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to</a:t>
            </a:r>
            <a:r>
              <a:rPr lang="de-DE" sz="1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de-DE" sz="1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Mechanics</a:t>
            </a:r>
            <a:endParaRPr lang="de-DE" sz="16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6830739" y="2069559"/>
            <a:ext cx="182118" cy="27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1920343" y="5480784"/>
            <a:ext cx="14244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Mechanics</a:t>
            </a:r>
            <a:r>
              <a:rPr lang="de-DE" sz="1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de-DE" sz="1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to</a:t>
            </a:r>
            <a:r>
              <a:rPr lang="de-DE" sz="1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Spindle</a:t>
            </a:r>
            <a:endParaRPr lang="de-DE" sz="16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0" name="Gerade Verbindung mit Pfeil 29"/>
          <p:cNvCxnSpPr>
            <a:stCxn id="28" idx="3"/>
          </p:cNvCxnSpPr>
          <p:nvPr/>
        </p:nvCxnSpPr>
        <p:spPr>
          <a:xfrm>
            <a:off x="3344773" y="5773172"/>
            <a:ext cx="507147" cy="292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4124735" y="5307530"/>
            <a:ext cx="1783613" cy="6078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Motoneuron </a:t>
            </a:r>
            <a:r>
              <a:rPr lang="de-DE" sz="1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to</a:t>
            </a:r>
            <a:r>
              <a:rPr lang="de-DE" sz="1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de-DE" sz="1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Sarcomere</a:t>
            </a:r>
            <a:endParaRPr lang="de-DE" sz="16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5530912" y="5418818"/>
            <a:ext cx="522468" cy="354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7615569" y="4219533"/>
            <a:ext cx="1783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Spindle </a:t>
            </a:r>
            <a:r>
              <a:rPr lang="de-DE" sz="16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to</a:t>
            </a:r>
            <a:r>
              <a:rPr lang="de-DE" sz="1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Motoneuron</a:t>
            </a:r>
            <a:endParaRPr lang="de-DE" sz="16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H="1">
            <a:off x="7819861" y="4365104"/>
            <a:ext cx="208523" cy="146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8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Wirtz</dc:creator>
  <cp:lastModifiedBy>Daniel Wirtz</cp:lastModifiedBy>
  <cp:revision>5</cp:revision>
  <dcterms:created xsi:type="dcterms:W3CDTF">2014-09-29T12:12:04Z</dcterms:created>
  <dcterms:modified xsi:type="dcterms:W3CDTF">2014-09-29T12:42:17Z</dcterms:modified>
</cp:coreProperties>
</file>