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  <p:sldMasterId id="2147483686" r:id="rId2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78" r:id="rId7"/>
    <p:sldId id="280" r:id="rId8"/>
    <p:sldId id="271" r:id="rId9"/>
    <p:sldId id="28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F7711-85AF-498F-9A03-CA337C10AD57}">
  <a:tblStyle styleId="{B56F7711-85AF-498F-9A03-CA337C10A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34" y="96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2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016283" y="1167511"/>
            <a:ext cx="7145584" cy="3975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ADIVINHE O</a:t>
            </a:r>
            <a:r>
              <a:rPr lang="pt-BR" dirty="0">
                <a:solidFill>
                  <a:schemeClr val="tx2"/>
                </a:solidFill>
              </a:rPr>
              <a:t> </a:t>
            </a:r>
            <a:br>
              <a:rPr lang="pt-BR" dirty="0">
                <a:solidFill>
                  <a:schemeClr val="tx2"/>
                </a:solidFill>
              </a:rPr>
            </a:br>
            <a:r>
              <a:rPr lang="pt-BR" sz="5400" dirty="0">
                <a:solidFill>
                  <a:schemeClr val="tx2"/>
                </a:solidFill>
              </a:rPr>
              <a:t>NÚMERO</a:t>
            </a:r>
            <a:r>
              <a:rPr lang="pt-BR" dirty="0">
                <a:solidFill>
                  <a:schemeClr val="tx2"/>
                </a:solidFill>
              </a:rPr>
              <a:t> 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Equipe: Kevin Lucas e Lucy Ellen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98923" y="787979"/>
            <a:ext cx="4222200" cy="6763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bg1"/>
                </a:solidFill>
              </a:rPr>
              <a:t>PROCESSO DE</a:t>
            </a:r>
            <a:r>
              <a:rPr lang="pt-BR" sz="4400" dirty="0">
                <a:solidFill>
                  <a:schemeClr val="lt2"/>
                </a:solidFill>
              </a:rPr>
              <a:t> MONTAGEM</a:t>
            </a:r>
            <a:r>
              <a:rPr lang="en" sz="4400" dirty="0">
                <a:solidFill>
                  <a:schemeClr val="lt2"/>
                </a:solidFill>
              </a:rPr>
              <a:t>!</a:t>
            </a:r>
            <a:endParaRPr sz="44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Design da interface do código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INTERFACE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488" y="4644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INICIAL</a:t>
            </a:r>
            <a:endParaRPr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79788" y="1272708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44488" y="1205058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ECD9DA2-A7A1-CC78-4316-4BDACDC2329E}"/>
              </a:ext>
            </a:extLst>
          </p:cNvPr>
          <p:cNvSpPr/>
          <p:nvPr/>
        </p:nvSpPr>
        <p:spPr>
          <a:xfrm>
            <a:off x="2419113" y="1647448"/>
            <a:ext cx="4305750" cy="2859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DD67F5-95CB-3AB9-9DC7-C889A1DDEECB}"/>
              </a:ext>
            </a:extLst>
          </p:cNvPr>
          <p:cNvSpPr txBox="1"/>
          <p:nvPr/>
        </p:nvSpPr>
        <p:spPr>
          <a:xfrm>
            <a:off x="3746451" y="198557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NOME DO JOGO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E0E448-A92A-2453-10BB-B69F13B21D33}"/>
              </a:ext>
            </a:extLst>
          </p:cNvPr>
          <p:cNvSpPr/>
          <p:nvPr/>
        </p:nvSpPr>
        <p:spPr>
          <a:xfrm>
            <a:off x="3273398" y="2376566"/>
            <a:ext cx="1596344" cy="3903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E0138F-E882-38C7-AAE0-E3D32CF2381A}"/>
              </a:ext>
            </a:extLst>
          </p:cNvPr>
          <p:cNvSpPr/>
          <p:nvPr/>
        </p:nvSpPr>
        <p:spPr>
          <a:xfrm>
            <a:off x="5023765" y="2376566"/>
            <a:ext cx="551486" cy="39036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7212AA6-0689-C802-2131-794706DC843B}"/>
              </a:ext>
            </a:extLst>
          </p:cNvPr>
          <p:cNvSpPr/>
          <p:nvPr/>
        </p:nvSpPr>
        <p:spPr>
          <a:xfrm>
            <a:off x="3273398" y="3300867"/>
            <a:ext cx="920915" cy="390367"/>
          </a:xfrm>
          <a:prstGeom prst="rect">
            <a:avLst/>
          </a:prstGeom>
          <a:solidFill>
            <a:schemeClr val="accent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35E056C-8E1A-E535-FBC4-E5ECFA83E6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5496" y="2628719"/>
            <a:ext cx="951508" cy="12279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B59713AE-E63F-0EA3-D41B-2E2FDB597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2783" y="3405868"/>
            <a:ext cx="417574" cy="102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F740713F-2826-60B2-799B-DD7F90C15ED7}"/>
              </a:ext>
            </a:extLst>
          </p:cNvPr>
          <p:cNvCxnSpPr>
            <a:cxnSpLocks/>
            <a:stCxn id="7" idx="3"/>
            <a:endCxn id="2689" idx="1"/>
          </p:cNvCxnSpPr>
          <p:nvPr/>
        </p:nvCxnSpPr>
        <p:spPr>
          <a:xfrm>
            <a:off x="5575251" y="2571750"/>
            <a:ext cx="211884" cy="1951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376A7C-0EBB-CB4A-CAC3-328F87D13FD4}"/>
              </a:ext>
            </a:extLst>
          </p:cNvPr>
          <p:cNvSpPr txBox="1"/>
          <p:nvPr/>
        </p:nvSpPr>
        <p:spPr>
          <a:xfrm>
            <a:off x="4565013" y="3865867"/>
            <a:ext cx="108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/>
              <a:t>Botão de saída, caso o usuário não queira continuar o jogo.</a:t>
            </a:r>
          </a:p>
        </p:txBody>
      </p:sp>
      <p:sp>
        <p:nvSpPr>
          <p:cNvPr id="2688" name="CaixaDeTexto 2687">
            <a:extLst>
              <a:ext uri="{FF2B5EF4-FFF2-40B4-BE49-F238E27FC236}">
                <a16:creationId xmlns:a16="http://schemas.microsoft.com/office/drawing/2014/main" id="{A24EBDB5-25BB-9578-82AA-B1830813FED4}"/>
              </a:ext>
            </a:extLst>
          </p:cNvPr>
          <p:cNvSpPr txBox="1"/>
          <p:nvPr/>
        </p:nvSpPr>
        <p:spPr>
          <a:xfrm>
            <a:off x="5703060" y="3496050"/>
            <a:ext cx="99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/>
              <a:t>Espaço onde o usuário digitaria o seu número de chute.</a:t>
            </a:r>
          </a:p>
        </p:txBody>
      </p:sp>
      <p:sp>
        <p:nvSpPr>
          <p:cNvPr id="2689" name="CaixaDeTexto 2688">
            <a:extLst>
              <a:ext uri="{FF2B5EF4-FFF2-40B4-BE49-F238E27FC236}">
                <a16:creationId xmlns:a16="http://schemas.microsoft.com/office/drawing/2014/main" id="{9354460A-47AF-0DB1-A649-E5A4B0E5B263}"/>
              </a:ext>
            </a:extLst>
          </p:cNvPr>
          <p:cNvSpPr txBox="1"/>
          <p:nvPr/>
        </p:nvSpPr>
        <p:spPr>
          <a:xfrm>
            <a:off x="5787135" y="2351434"/>
            <a:ext cx="875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/>
              <a:t>Botão para começar, o qual o usuário clicaria após digitar</a:t>
            </a:r>
          </a:p>
          <a:p>
            <a:pPr algn="l"/>
            <a:r>
              <a:rPr lang="pt-BR" sz="800" dirty="0"/>
              <a:t>um número. 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PALETA DE </a:t>
            </a:r>
            <a:r>
              <a:rPr lang="pt-BR" dirty="0">
                <a:solidFill>
                  <a:schemeClr val="tx2"/>
                </a:solidFill>
              </a:rPr>
              <a:t>CORES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21" name="Google Shape;3221;p62"/>
          <p:cNvSpPr txBox="1">
            <a:spLocks noGrp="1"/>
          </p:cNvSpPr>
          <p:nvPr>
            <p:ph type="subTitle" idx="1"/>
          </p:nvPr>
        </p:nvSpPr>
        <p:spPr>
          <a:xfrm>
            <a:off x="3547987" y="2771245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Cores para cada elemento da interface</a:t>
            </a: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PALETA ESCOLHIDA:</a:t>
            </a:r>
            <a:endParaRPr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4DB0456-C213-573B-03F8-30F14781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41" y="3709226"/>
            <a:ext cx="1420375" cy="53264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A6890BA3-B3E3-BBC3-523F-E9A18B21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145" y="3701930"/>
            <a:ext cx="1495773" cy="52534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F5F8E8E-275A-B1BF-90DC-8B8BF9B5B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847" y="3709226"/>
            <a:ext cx="1435947" cy="525346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74EB9048-877D-D507-ECF9-3B84BDD60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722" y="3701930"/>
            <a:ext cx="1495775" cy="5326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53AFAD-048C-6B5F-18A4-2932A5F9FFFC}"/>
              </a:ext>
            </a:extLst>
          </p:cNvPr>
          <p:cNvSpPr txBox="1"/>
          <p:nvPr/>
        </p:nvSpPr>
        <p:spPr>
          <a:xfrm>
            <a:off x="1199841" y="32907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Outras paletas:</a:t>
            </a:r>
            <a:r>
              <a:rPr lang="pt-BR" dirty="0"/>
              <a:t> 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E47E85BE-52E9-7945-C22F-788293B1F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75" y="1393113"/>
            <a:ext cx="6096000" cy="17870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5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INTERFACE</a:t>
            </a:r>
            <a:endParaRPr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4EFAE44-CF18-2231-B3AB-D27B89B5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16" y="1328896"/>
            <a:ext cx="3857161" cy="31332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C04D1FF8-DD14-18DC-08B6-C8532F0DBA54}"/>
              </a:ext>
            </a:extLst>
          </p:cNvPr>
          <p:cNvCxnSpPr>
            <a:cxnSpLocks/>
          </p:cNvCxnSpPr>
          <p:nvPr/>
        </p:nvCxnSpPr>
        <p:spPr>
          <a:xfrm>
            <a:off x="4356183" y="2034798"/>
            <a:ext cx="464894" cy="113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BB31AE-7AB3-68C4-0FC5-FCB1824D06D4}"/>
              </a:ext>
            </a:extLst>
          </p:cNvPr>
          <p:cNvSpPr txBox="1"/>
          <p:nvPr/>
        </p:nvSpPr>
        <p:spPr>
          <a:xfrm>
            <a:off x="4767953" y="2058859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>
                <a:solidFill>
                  <a:schemeClr val="bg1"/>
                </a:solidFill>
              </a:rPr>
              <a:t>Nome do jogo.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FB544C6-2B0C-65C0-DFDB-80C46A6A275E}"/>
              </a:ext>
            </a:extLst>
          </p:cNvPr>
          <p:cNvCxnSpPr>
            <a:cxnSpLocks/>
          </p:cNvCxnSpPr>
          <p:nvPr/>
        </p:nvCxnSpPr>
        <p:spPr>
          <a:xfrm>
            <a:off x="3550418" y="2437865"/>
            <a:ext cx="531252" cy="133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CaixaDeTexto 3086">
            <a:extLst>
              <a:ext uri="{FF2B5EF4-FFF2-40B4-BE49-F238E27FC236}">
                <a16:creationId xmlns:a16="http://schemas.microsoft.com/office/drawing/2014/main" id="{DEAEDA60-A511-0852-6FE0-A22E7B56E30E}"/>
              </a:ext>
            </a:extLst>
          </p:cNvPr>
          <p:cNvSpPr txBox="1"/>
          <p:nvPr/>
        </p:nvSpPr>
        <p:spPr>
          <a:xfrm>
            <a:off x="4037777" y="2451652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>
                <a:solidFill>
                  <a:schemeClr val="bg1"/>
                </a:solidFill>
              </a:rPr>
              <a:t>Botão de chute.</a:t>
            </a:r>
          </a:p>
        </p:txBody>
      </p:sp>
      <p:cxnSp>
        <p:nvCxnSpPr>
          <p:cNvPr id="3088" name="Conector: Angulado 3087">
            <a:extLst>
              <a:ext uri="{FF2B5EF4-FFF2-40B4-BE49-F238E27FC236}">
                <a16:creationId xmlns:a16="http://schemas.microsoft.com/office/drawing/2014/main" id="{2F13C244-450E-33A2-FA0C-1837F5891CCF}"/>
              </a:ext>
            </a:extLst>
          </p:cNvPr>
          <p:cNvCxnSpPr>
            <a:cxnSpLocks/>
          </p:cNvCxnSpPr>
          <p:nvPr/>
        </p:nvCxnSpPr>
        <p:spPr>
          <a:xfrm>
            <a:off x="2587799" y="2511701"/>
            <a:ext cx="523181" cy="155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6" name="CaixaDeTexto 3145">
            <a:extLst>
              <a:ext uri="{FF2B5EF4-FFF2-40B4-BE49-F238E27FC236}">
                <a16:creationId xmlns:a16="http://schemas.microsoft.com/office/drawing/2014/main" id="{B40673B4-3489-60B3-2C38-7BB9A0E5C722}"/>
              </a:ext>
            </a:extLst>
          </p:cNvPr>
          <p:cNvSpPr txBox="1"/>
          <p:nvPr/>
        </p:nvSpPr>
        <p:spPr>
          <a:xfrm>
            <a:off x="3099121" y="2544176"/>
            <a:ext cx="105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>
                <a:solidFill>
                  <a:schemeClr val="bg1"/>
                </a:solidFill>
              </a:rPr>
              <a:t>Onde o usuário digitará seu número de chute.</a:t>
            </a:r>
          </a:p>
        </p:txBody>
      </p:sp>
      <p:cxnSp>
        <p:nvCxnSpPr>
          <p:cNvPr id="3147" name="Conector: Angulado 3146">
            <a:extLst>
              <a:ext uri="{FF2B5EF4-FFF2-40B4-BE49-F238E27FC236}">
                <a16:creationId xmlns:a16="http://schemas.microsoft.com/office/drawing/2014/main" id="{B963315B-2CF0-1C76-B856-3E1450223A0D}"/>
              </a:ext>
            </a:extLst>
          </p:cNvPr>
          <p:cNvCxnSpPr>
            <a:cxnSpLocks/>
          </p:cNvCxnSpPr>
          <p:nvPr/>
        </p:nvCxnSpPr>
        <p:spPr>
          <a:xfrm>
            <a:off x="2429083" y="2895497"/>
            <a:ext cx="294730" cy="294687"/>
          </a:xfrm>
          <a:prstGeom prst="bentConnector3">
            <a:avLst>
              <a:gd name="adj1" fmla="val 9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4" name="CaixaDeTexto 3153">
            <a:extLst>
              <a:ext uri="{FF2B5EF4-FFF2-40B4-BE49-F238E27FC236}">
                <a16:creationId xmlns:a16="http://schemas.microsoft.com/office/drawing/2014/main" id="{0A5D9309-A5BD-5D49-BA26-1D018D63891E}"/>
              </a:ext>
            </a:extLst>
          </p:cNvPr>
          <p:cNvSpPr txBox="1"/>
          <p:nvPr/>
        </p:nvSpPr>
        <p:spPr>
          <a:xfrm>
            <a:off x="2712494" y="298653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>
                <a:solidFill>
                  <a:schemeClr val="bg1"/>
                </a:solidFill>
              </a:rPr>
              <a:t>Local onde as frases irão aparecer, dependendo de qual número o usuário digitou.</a:t>
            </a:r>
          </a:p>
        </p:txBody>
      </p:sp>
      <p:sp>
        <p:nvSpPr>
          <p:cNvPr id="3176" name="CaixaDeTexto 3175">
            <a:extLst>
              <a:ext uri="{FF2B5EF4-FFF2-40B4-BE49-F238E27FC236}">
                <a16:creationId xmlns:a16="http://schemas.microsoft.com/office/drawing/2014/main" id="{89716908-E3AD-579E-AC59-B8995B9CDC05}"/>
              </a:ext>
            </a:extLst>
          </p:cNvPr>
          <p:cNvSpPr txBox="1"/>
          <p:nvPr/>
        </p:nvSpPr>
        <p:spPr>
          <a:xfrm>
            <a:off x="2007123" y="3890561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>
                <a:solidFill>
                  <a:schemeClr val="bg1"/>
                </a:solidFill>
              </a:rPr>
              <a:t>Botão para começar.</a:t>
            </a:r>
          </a:p>
        </p:txBody>
      </p:sp>
      <p:cxnSp>
        <p:nvCxnSpPr>
          <p:cNvPr id="3187" name="Conector de Seta Reta 3186">
            <a:extLst>
              <a:ext uri="{FF2B5EF4-FFF2-40B4-BE49-F238E27FC236}">
                <a16:creationId xmlns:a16="http://schemas.microsoft.com/office/drawing/2014/main" id="{52070977-5AE8-8920-09FA-F4EF0C667F86}"/>
              </a:ext>
            </a:extLst>
          </p:cNvPr>
          <p:cNvCxnSpPr>
            <a:cxnSpLocks/>
          </p:cNvCxnSpPr>
          <p:nvPr/>
        </p:nvCxnSpPr>
        <p:spPr>
          <a:xfrm>
            <a:off x="2429083" y="3617843"/>
            <a:ext cx="22797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3" name="Conector: Angulado 3192">
            <a:extLst>
              <a:ext uri="{FF2B5EF4-FFF2-40B4-BE49-F238E27FC236}">
                <a16:creationId xmlns:a16="http://schemas.microsoft.com/office/drawing/2014/main" id="{D79B78B0-B6FE-7028-3405-E62A11E7419B}"/>
              </a:ext>
            </a:extLst>
          </p:cNvPr>
          <p:cNvCxnSpPr>
            <a:cxnSpLocks/>
          </p:cNvCxnSpPr>
          <p:nvPr/>
        </p:nvCxnSpPr>
        <p:spPr>
          <a:xfrm>
            <a:off x="3200400" y="3579390"/>
            <a:ext cx="350018" cy="207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0" name="CaixaDeTexto 3199">
            <a:extLst>
              <a:ext uri="{FF2B5EF4-FFF2-40B4-BE49-F238E27FC236}">
                <a16:creationId xmlns:a16="http://schemas.microsoft.com/office/drawing/2014/main" id="{71B17C8A-A138-07B4-3397-4BD82F024C08}"/>
              </a:ext>
            </a:extLst>
          </p:cNvPr>
          <p:cNvSpPr txBox="1"/>
          <p:nvPr/>
        </p:nvSpPr>
        <p:spPr>
          <a:xfrm>
            <a:off x="3504999" y="3684169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>
                <a:solidFill>
                  <a:schemeClr val="bg1"/>
                </a:solidFill>
              </a:rPr>
              <a:t>Botão para saída.</a:t>
            </a:r>
          </a:p>
        </p:txBody>
      </p:sp>
      <p:pic>
        <p:nvPicPr>
          <p:cNvPr id="3201" name="Imagem 3201">
            <a:extLst>
              <a:ext uri="{FF2B5EF4-FFF2-40B4-BE49-F238E27FC236}">
                <a16:creationId xmlns:a16="http://schemas.microsoft.com/office/drawing/2014/main" id="{30AF93DB-7B66-3FD5-432E-90575716F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953" y="2633896"/>
            <a:ext cx="2526841" cy="74073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DE58-A467-7866-BF4C-BDCEB416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00" y="2411823"/>
            <a:ext cx="4730400" cy="6810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1C50A-7C2E-69D5-5C9A-B4CD5236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399" y="3264762"/>
            <a:ext cx="2869200" cy="695400"/>
          </a:xfrm>
        </p:spPr>
        <p:txBody>
          <a:bodyPr/>
          <a:lstStyle/>
          <a:p>
            <a:r>
              <a:rPr lang="pt-BR" dirty="0"/>
              <a:t>Código e como ele funciona</a:t>
            </a:r>
          </a:p>
        </p:txBody>
      </p:sp>
      <p:grpSp>
        <p:nvGrpSpPr>
          <p:cNvPr id="9" name="Google Shape;3217;p62">
            <a:extLst>
              <a:ext uri="{FF2B5EF4-FFF2-40B4-BE49-F238E27FC236}">
                <a16:creationId xmlns:a16="http://schemas.microsoft.com/office/drawing/2014/main" id="{EE671F11-ACD4-558F-81F3-C0181DC87095}"/>
              </a:ext>
            </a:extLst>
          </p:cNvPr>
          <p:cNvGrpSpPr/>
          <p:nvPr/>
        </p:nvGrpSpPr>
        <p:grpSpPr>
          <a:xfrm>
            <a:off x="4005089" y="1005698"/>
            <a:ext cx="1133821" cy="1133821"/>
            <a:chOff x="851175" y="1582401"/>
            <a:chExt cx="964872" cy="964872"/>
          </a:xfrm>
        </p:grpSpPr>
        <p:sp>
          <p:nvSpPr>
            <p:cNvPr id="7" name="Google Shape;3218;p62">
              <a:extLst>
                <a:ext uri="{FF2B5EF4-FFF2-40B4-BE49-F238E27FC236}">
                  <a16:creationId xmlns:a16="http://schemas.microsoft.com/office/drawing/2014/main" id="{B1A13D16-C78D-371E-290D-27816DCE454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19;p62">
              <a:extLst>
                <a:ext uri="{FF2B5EF4-FFF2-40B4-BE49-F238E27FC236}">
                  <a16:creationId xmlns:a16="http://schemas.microsoft.com/office/drawing/2014/main" id="{07F486BC-71DF-6C3B-80CD-A29E014D416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323D5A64-58D2-7BB1-F9EC-4565E9F7344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1308062"/>
            <a:ext cx="4730400" cy="500158"/>
          </a:xfrm>
        </p:spPr>
        <p:txBody>
          <a:bodyPr/>
          <a:lstStyle/>
          <a:p>
            <a:r>
              <a:rPr lang="pt-BR" dirty="0"/>
              <a:t>03</a:t>
            </a:r>
          </a:p>
        </p:txBody>
      </p:sp>
      <p:grpSp>
        <p:nvGrpSpPr>
          <p:cNvPr id="20" name="Google Shape;2714;p45">
            <a:extLst>
              <a:ext uri="{FF2B5EF4-FFF2-40B4-BE49-F238E27FC236}">
                <a16:creationId xmlns:a16="http://schemas.microsoft.com/office/drawing/2014/main" id="{D05C0BF0-5B47-4271-AECB-38071680C025}"/>
              </a:ext>
            </a:extLst>
          </p:cNvPr>
          <p:cNvGrpSpPr/>
          <p:nvPr/>
        </p:nvGrpSpPr>
        <p:grpSpPr>
          <a:xfrm>
            <a:off x="2351474" y="3111142"/>
            <a:ext cx="4441050" cy="135300"/>
            <a:chOff x="2358438" y="2282277"/>
            <a:chExt cx="4441050" cy="135300"/>
          </a:xfrm>
        </p:grpSpPr>
        <p:sp>
          <p:nvSpPr>
            <p:cNvPr id="17" name="Google Shape;2712;p45">
              <a:extLst>
                <a:ext uri="{FF2B5EF4-FFF2-40B4-BE49-F238E27FC236}">
                  <a16:creationId xmlns:a16="http://schemas.microsoft.com/office/drawing/2014/main" id="{247B58F5-4EF0-9306-BEDD-6C16E549273A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3;p45">
              <a:extLst>
                <a:ext uri="{FF2B5EF4-FFF2-40B4-BE49-F238E27FC236}">
                  <a16:creationId xmlns:a16="http://schemas.microsoft.com/office/drawing/2014/main" id="{88EDF49B-9893-35EC-4B8A-98D85EF32FA4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2715;p45">
              <a:extLst>
                <a:ext uri="{FF2B5EF4-FFF2-40B4-BE49-F238E27FC236}">
                  <a16:creationId xmlns:a16="http://schemas.microsoft.com/office/drawing/2014/main" id="{19903971-8DC5-AECF-38FB-A6B6C0C53611}"/>
                </a:ext>
              </a:extLst>
            </p:cNvPr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20863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Apresentação na tela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Play</vt:lpstr>
      <vt:lpstr>Proxima Nova</vt:lpstr>
      <vt:lpstr>Proxima Nova Semibold</vt:lpstr>
      <vt:lpstr>Source Sans Pro</vt:lpstr>
      <vt:lpstr>Source Sans Pro SemiBold</vt:lpstr>
      <vt:lpstr>Computer Science &amp; Mathematics Major For College: Computer Science &amp; Programming by Slidesgo</vt:lpstr>
      <vt:lpstr>Slidesgo Final Pages</vt:lpstr>
      <vt:lpstr> ADIVINHE O  NÚMERO </vt:lpstr>
      <vt:lpstr>PROCESSO DE MONTAGEM!</vt:lpstr>
      <vt:lpstr>INTERFACE</vt:lpstr>
      <vt:lpstr>MODELO INICIAL</vt:lpstr>
      <vt:lpstr>PALETA DE CORES</vt:lpstr>
      <vt:lpstr>PALETA ESCOLHIDA:</vt:lpstr>
      <vt:lpstr>MODELO INTERFACE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ADIVINHE O  NÚMERO </dc:title>
  <cp:lastModifiedBy>Patrick Marques</cp:lastModifiedBy>
  <cp:revision>6</cp:revision>
  <dcterms:modified xsi:type="dcterms:W3CDTF">2022-12-10T20:37:04Z</dcterms:modified>
</cp:coreProperties>
</file>