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58" r:id="rId11"/>
  </p:sldIdLst>
  <p:sldSz cx="12192000" cy="6858000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D38"/>
    <a:srgbClr val="E8A634"/>
    <a:srgbClr val="D6A300"/>
    <a:srgbClr val="FEC200"/>
    <a:srgbClr val="FFC91D"/>
    <a:srgbClr val="C49500"/>
    <a:srgbClr val="FFDC6D"/>
    <a:srgbClr val="C9A611"/>
    <a:srgbClr val="142F50"/>
    <a:srgbClr val="132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8" autoAdjust="0"/>
    <p:restoredTop sz="94719"/>
  </p:normalViewPr>
  <p:slideViewPr>
    <p:cSldViewPr>
      <p:cViewPr varScale="1">
        <p:scale>
          <a:sx n="148" d="100"/>
          <a:sy n="148" d="100"/>
        </p:scale>
        <p:origin x="1648" y="19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79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E8ABBE-65F4-4BA5-980D-665472EF7218}" type="datetimeFigureOut">
              <a:rPr lang="es-MX"/>
              <a:pPr>
                <a:defRPr/>
              </a:pPr>
              <a:t>01/02/22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E5D9EF7-66F9-4A0F-A229-A4EB70784902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122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E98EC4-04D6-4ACF-AE2A-BE709172C73F}" type="datetimeFigureOut">
              <a:rPr lang="es-MX"/>
              <a:pPr>
                <a:defRPr/>
              </a:pPr>
              <a:t>01/02/22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6ED5CB3-2BF7-405B-94AC-E3A8F1E8FEBF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387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4CF643-A441-4B3B-8BFE-176F45764C1D}" type="slidenum">
              <a:rPr lang="es-MX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29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hombre en frente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6880C539-383D-4794-B1F8-51BE44C09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" t="8939" r="-627" b="1408"/>
          <a:stretch/>
        </p:blipFill>
        <p:spPr>
          <a:xfrm>
            <a:off x="0" y="0"/>
            <a:ext cx="10128448" cy="6326560"/>
          </a:xfrm>
          <a:prstGeom prst="rect">
            <a:avLst/>
          </a:prstGeom>
        </p:spPr>
      </p:pic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79E8AF6B-208E-43D0-BA3C-6C099DA2B3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6152A925-D173-481D-8D6F-84550F5EB6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5927437"/>
            <a:ext cx="2470920" cy="1029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Arial"/>
                <a:cs typeface="Arial"/>
              </a:defRPr>
            </a:lvl1pPr>
            <a:lvl2pPr>
              <a:defRPr sz="2600"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616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Arial"/>
                <a:cs typeface="Arial"/>
              </a:defRPr>
            </a:lvl1pPr>
            <a:lvl2pPr marL="0" indent="0" algn="ctr">
              <a:spcAft>
                <a:spcPts val="1800"/>
              </a:spcAft>
              <a:buNone/>
              <a:defRPr sz="2000" i="1">
                <a:latin typeface="Arial"/>
                <a:cs typeface="Arial"/>
              </a:defRPr>
            </a:lvl2pPr>
            <a:lvl3pPr marL="0" indent="0" algn="ctr">
              <a:spcBef>
                <a:spcPts val="2376"/>
              </a:spcBef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3pPr>
            <a:lvl4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4pPr>
            <a:lvl5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 hasCustomPrompt="1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Contacto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22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C94E179-C721-49C6-BDBA-E8CD919B315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6382464"/>
            <a:ext cx="12188952" cy="5029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07DCD9-6CD6-A343-9741-1523708C58BD}"/>
              </a:ext>
            </a:extLst>
          </p:cNvPr>
          <p:cNvSpPr txBox="1"/>
          <p:nvPr userDrawn="1"/>
        </p:nvSpPr>
        <p:spPr>
          <a:xfrm>
            <a:off x="695400" y="6381328"/>
            <a:ext cx="79688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50" dirty="0">
                <a:solidFill>
                  <a:schemeClr val="bg1"/>
                </a:solidFill>
              </a:rPr>
              <a:t>DIPLOMADO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dirty="0">
                <a:solidFill>
                  <a:schemeClr val="bg1"/>
                </a:solidFill>
              </a:rPr>
              <a:t>Desarrollo de Sistemas con Tecnología Java</a:t>
            </a:r>
            <a:endParaRPr lang="es-ES" sz="2800" b="1" dirty="0">
              <a:solidFill>
                <a:schemeClr val="bg1"/>
              </a:solidFill>
            </a:endParaRPr>
          </a:p>
        </p:txBody>
      </p:sp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1EE56D51-F6BA-427B-95E9-0AB4C2DA17E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393" y="6375673"/>
            <a:ext cx="1217453" cy="5074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B16094F-7B22-4BDA-9C94-EE1FD7F8F1CF}"/>
              </a:ext>
            </a:extLst>
          </p:cNvPr>
          <p:cNvSpPr txBox="1"/>
          <p:nvPr userDrawn="1"/>
        </p:nvSpPr>
        <p:spPr>
          <a:xfrm>
            <a:off x="8040216" y="6669360"/>
            <a:ext cx="94994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>
                <a:latin typeface="Verdana" panose="020B0604030504040204" pitchFamily="34" charset="0"/>
                <a:ea typeface="Verdana" panose="020B0604030504040204" pitchFamily="34" charset="0"/>
              </a:rPr>
              <a:t>DDTIC_DSJ_PLI_2021</a:t>
            </a:r>
            <a:endParaRPr lang="es-MX" sz="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2E2D32-0692-465E-949C-A132E8CFF8B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2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6600056" y="2420888"/>
            <a:ext cx="5059672" cy="153888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_tradnl" sz="2000" b="1" dirty="0">
                <a:solidFill>
                  <a:srgbClr val="FFFFFF"/>
                </a:solidFill>
                <a:latin typeface="Arial"/>
                <a:cs typeface="Arial"/>
              </a:rPr>
              <a:t>Módulo 9﻿</a:t>
            </a:r>
          </a:p>
          <a:p>
            <a:pPr algn="r"/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Introducción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al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desarrollo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aplicaciones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empresariales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con Jakarta EE</a:t>
            </a:r>
            <a:endParaRPr lang="es-ES_tradnl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r">
              <a:spcBef>
                <a:spcPts val="1800"/>
              </a:spcBef>
              <a:spcAft>
                <a:spcPts val="0"/>
              </a:spcAft>
            </a:pPr>
            <a:r>
              <a:rPr lang="es-ES_tradnl" sz="1400" i="1" dirty="0">
                <a:solidFill>
                  <a:schemeClr val="bg1"/>
                </a:solidFill>
              </a:rPr>
              <a:t>Jorge Barrón Machado</a:t>
            </a:r>
            <a:endParaRPr lang="es-ES_tradnl" sz="14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Paralelogramo 11">
            <a:extLst>
              <a:ext uri="{FF2B5EF4-FFF2-40B4-BE49-F238E27FC236}">
                <a16:creationId xmlns:a16="http://schemas.microsoft.com/office/drawing/2014/main" id="{C292C5C1-43E0-6F4E-9271-7BB09834E5C6}"/>
              </a:ext>
            </a:extLst>
          </p:cNvPr>
          <p:cNvSpPr/>
          <p:nvPr/>
        </p:nvSpPr>
        <p:spPr>
          <a:xfrm>
            <a:off x="0" y="438272"/>
            <a:ext cx="2135560" cy="1334543"/>
          </a:xfrm>
          <a:custGeom>
            <a:avLst/>
            <a:gdLst>
              <a:gd name="connsiteX0" fmla="*/ 0 w 1979712"/>
              <a:gd name="connsiteY0" fmla="*/ 792088 h 792088"/>
              <a:gd name="connsiteX1" fmla="*/ 198022 w 1979712"/>
              <a:gd name="connsiteY1" fmla="*/ 0 h 792088"/>
              <a:gd name="connsiteX2" fmla="*/ 1979712 w 1979712"/>
              <a:gd name="connsiteY2" fmla="*/ 0 h 792088"/>
              <a:gd name="connsiteX3" fmla="*/ 1781690 w 1979712"/>
              <a:gd name="connsiteY3" fmla="*/ 792088 h 792088"/>
              <a:gd name="connsiteX4" fmla="*/ 0 w 1979712"/>
              <a:gd name="connsiteY4" fmla="*/ 792088 h 792088"/>
              <a:gd name="connsiteX0" fmla="*/ 0 w 1979712"/>
              <a:gd name="connsiteY0" fmla="*/ 798990 h 798990"/>
              <a:gd name="connsiteX1" fmla="*/ 4753 w 1979712"/>
              <a:gd name="connsiteY1" fmla="*/ 0 h 798990"/>
              <a:gd name="connsiteX2" fmla="*/ 1979712 w 1979712"/>
              <a:gd name="connsiteY2" fmla="*/ 6902 h 798990"/>
              <a:gd name="connsiteX3" fmla="*/ 1781690 w 1979712"/>
              <a:gd name="connsiteY3" fmla="*/ 798990 h 798990"/>
              <a:gd name="connsiteX4" fmla="*/ 0 w 1979712"/>
              <a:gd name="connsiteY4" fmla="*/ 79899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9712" h="798990">
                <a:moveTo>
                  <a:pt x="0" y="798990"/>
                </a:moveTo>
                <a:cubicBezTo>
                  <a:pt x="1584" y="532660"/>
                  <a:pt x="3169" y="266330"/>
                  <a:pt x="4753" y="0"/>
                </a:cubicBezTo>
                <a:lnTo>
                  <a:pt x="1979712" y="6902"/>
                </a:lnTo>
                <a:lnTo>
                  <a:pt x="1781690" y="798990"/>
                </a:lnTo>
                <a:lnTo>
                  <a:pt x="0" y="798990"/>
                </a:lnTo>
                <a:close/>
              </a:path>
            </a:pathLst>
          </a:custGeom>
          <a:solidFill>
            <a:srgbClr val="D56D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s-ES" sz="4000" b="1" dirty="0">
                <a:latin typeface="Arial Black"/>
                <a:cs typeface="Arial Black"/>
              </a:rPr>
              <a:t>0</a:t>
            </a:r>
            <a:r>
              <a:rPr lang="es-ES" sz="4000" dirty="0">
                <a:latin typeface="Arial"/>
                <a:cs typeface="Arial"/>
              </a:rPr>
              <a:t>ª</a:t>
            </a:r>
          </a:p>
          <a:p>
            <a:pPr algn="ctr">
              <a:lnSpc>
                <a:spcPct val="80000"/>
              </a:lnSpc>
            </a:pPr>
            <a:r>
              <a:rPr lang="es-ES" b="1" dirty="0">
                <a:latin typeface="Arial"/>
                <a:cs typeface="Arial"/>
              </a:rPr>
              <a:t>Emisión</a:t>
            </a:r>
            <a:endParaRPr lang="es-ES" sz="1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</p:spPr>
        <p:txBody>
          <a:bodyPr/>
          <a:lstStyle/>
          <a:p>
            <a:endParaRPr lang="sk-SK" dirty="0"/>
          </a:p>
          <a:p>
            <a:endParaRPr lang="sk-SK" dirty="0"/>
          </a:p>
          <a:p>
            <a:r>
              <a:rPr lang="sk-SK" dirty="0" err="1"/>
              <a:t>Jorge</a:t>
            </a:r>
            <a:r>
              <a:rPr lang="sk-SK" dirty="0"/>
              <a:t> </a:t>
            </a:r>
            <a:r>
              <a:rPr lang="sk-SK" dirty="0" err="1"/>
              <a:t>Barrón</a:t>
            </a:r>
            <a:r>
              <a:rPr lang="sk-SK" dirty="0"/>
              <a:t> </a:t>
            </a:r>
            <a:r>
              <a:rPr lang="sk-SK" dirty="0" err="1"/>
              <a:t>Machado</a:t>
            </a:r>
            <a:endParaRPr lang="sk-SK" dirty="0"/>
          </a:p>
          <a:p>
            <a:pPr lvl="2"/>
            <a:r>
              <a:rPr lang="es-ES_tradnl" dirty="0" err="1"/>
              <a:t>corre.prueba@comunidad.unam.mx</a:t>
            </a:r>
            <a:endParaRPr lang="es-ES_tradnl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</p:spPr>
        <p:txBody>
          <a:bodyPr/>
          <a:lstStyle/>
          <a:p>
            <a:r>
              <a:rPr lang="es-ES_tradnl"/>
              <a:t>Contacto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0AEC73-073F-CE4F-8434-853BA0C664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X" dirty="0"/>
              <a:t>Los componentes pueden acceder a recursos como bases de datos, sesiones de correo, mensjes, URL, etc.</a:t>
            </a:r>
          </a:p>
          <a:p>
            <a:pPr marL="0" indent="0">
              <a:buNone/>
            </a:pPr>
            <a:endParaRPr lang="en-MX" dirty="0"/>
          </a:p>
          <a:p>
            <a:r>
              <a:rPr lang="en-MX" dirty="0"/>
              <a:t>JNDI permite a los componentes localizar otros componentes y recursos.</a:t>
            </a:r>
          </a:p>
          <a:p>
            <a:r>
              <a:rPr lang="en-MX" dirty="0"/>
              <a:t>Los recursos se crean en el servidor GlassFish.</a:t>
            </a:r>
          </a:p>
          <a:p>
            <a:r>
              <a:rPr lang="en-MX" dirty="0"/>
              <a:t>Las aplicaciones usan anotaciones para inyectar recursos @Resource</a:t>
            </a:r>
          </a:p>
          <a:p>
            <a:r>
              <a:rPr lang="en-MX" dirty="0"/>
              <a:t>Jakarta Persistence: persistence.xml: </a:t>
            </a:r>
            <a:r>
              <a:rPr lang="en-GB" dirty="0"/>
              <a:t>&lt;</a:t>
            </a:r>
            <a:r>
              <a:rPr lang="en-GB" dirty="0" err="1"/>
              <a:t>jta</a:t>
            </a:r>
            <a:r>
              <a:rPr lang="en-GB" dirty="0"/>
              <a:t>-data-source&gt;</a:t>
            </a:r>
            <a:r>
              <a:rPr lang="en-GB" dirty="0" err="1"/>
              <a:t>jdbc</a:t>
            </a:r>
            <a:r>
              <a:rPr lang="en-GB" dirty="0"/>
              <a:t>/</a:t>
            </a:r>
            <a:r>
              <a:rPr lang="en-GB" dirty="0" err="1"/>
              <a:t>MyDB</a:t>
            </a:r>
            <a:r>
              <a:rPr lang="en-GB" dirty="0"/>
              <a:t>&lt;/</a:t>
            </a:r>
            <a:r>
              <a:rPr lang="en-GB" dirty="0" err="1"/>
              <a:t>jta</a:t>
            </a:r>
            <a:r>
              <a:rPr lang="en-GB" dirty="0"/>
              <a:t>-data-source&gt;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803676-5681-FD47-B811-6DCC82E8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Creación de recursos</a:t>
            </a:r>
          </a:p>
        </p:txBody>
      </p:sp>
    </p:spTree>
    <p:extLst>
      <p:ext uri="{BB962C8B-B14F-4D97-AF65-F5344CB8AC3E}">
        <p14:creationId xmlns:p14="http://schemas.microsoft.com/office/powerpoint/2010/main" val="320581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9211F-3E7B-724D-9F8F-EE5C8B175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MX" dirty="0"/>
              <a:t>Inyectar recursos disponibles en JNDI en objetos administrados por el contenedor: servlet, bean empresarial, bean administrado.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GB" b="1" dirty="0"/>
              <a:t>public</a:t>
            </a:r>
            <a:r>
              <a:rPr lang="en-GB" dirty="0"/>
              <a:t> </a:t>
            </a:r>
            <a:r>
              <a:rPr lang="en-GB" b="1" dirty="0"/>
              <a:t>class</a:t>
            </a:r>
            <a:r>
              <a:rPr lang="en-GB" dirty="0"/>
              <a:t> </a:t>
            </a:r>
            <a:r>
              <a:rPr lang="en-GB" b="1" dirty="0" err="1"/>
              <a:t>MyServlet</a:t>
            </a:r>
            <a:r>
              <a:rPr lang="en-GB" dirty="0"/>
              <a:t> </a:t>
            </a:r>
            <a:r>
              <a:rPr lang="en-GB" b="1" dirty="0"/>
              <a:t>extends</a:t>
            </a:r>
            <a:r>
              <a:rPr lang="en-GB" dirty="0"/>
              <a:t> </a:t>
            </a:r>
            <a:r>
              <a:rPr lang="en-GB" dirty="0" err="1"/>
              <a:t>HttpServlet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  @Resource(name="</a:t>
            </a:r>
            <a:r>
              <a:rPr lang="en-GB" dirty="0" err="1"/>
              <a:t>java:comp</a:t>
            </a:r>
            <a:r>
              <a:rPr lang="en-GB" dirty="0"/>
              <a:t>/</a:t>
            </a:r>
            <a:r>
              <a:rPr lang="en-GB" dirty="0" err="1"/>
              <a:t>DefaultDataSource</a:t>
            </a:r>
            <a:r>
              <a:rPr lang="en-GB" dirty="0"/>
              <a:t>")</a:t>
            </a:r>
          </a:p>
          <a:p>
            <a:pPr marL="0" indent="0">
              <a:buNone/>
            </a:pPr>
            <a:r>
              <a:rPr lang="en-GB" b="1" dirty="0"/>
              <a:t>  private</a:t>
            </a:r>
            <a:r>
              <a:rPr lang="en-GB" dirty="0"/>
              <a:t> </a:t>
            </a:r>
            <a:r>
              <a:rPr lang="en-GB" dirty="0" err="1"/>
              <a:t>javax.sql.DataSource</a:t>
            </a:r>
            <a:r>
              <a:rPr lang="en-GB" dirty="0"/>
              <a:t> </a:t>
            </a:r>
            <a:r>
              <a:rPr lang="en-GB" dirty="0" err="1"/>
              <a:t>dsc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... 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56156D-A1F9-D84A-9E44-A035B9E9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Inyección de recursos</a:t>
            </a:r>
          </a:p>
        </p:txBody>
      </p:sp>
    </p:spTree>
    <p:extLst>
      <p:ext uri="{BB962C8B-B14F-4D97-AF65-F5344CB8AC3E}">
        <p14:creationId xmlns:p14="http://schemas.microsoft.com/office/powerpoint/2010/main" val="307433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1A77E7-CBFD-AD41-94B7-B5CAD2A229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public</a:t>
            </a:r>
            <a:r>
              <a:rPr lang="en-GB" dirty="0"/>
              <a:t> </a:t>
            </a:r>
            <a:r>
              <a:rPr lang="en-GB" b="1" dirty="0"/>
              <a:t>class</a:t>
            </a:r>
            <a:r>
              <a:rPr lang="en-GB" dirty="0"/>
              <a:t> </a:t>
            </a:r>
            <a:r>
              <a:rPr lang="en-GB" b="1" dirty="0" err="1"/>
              <a:t>MyServlet</a:t>
            </a:r>
            <a:r>
              <a:rPr lang="en-GB" dirty="0"/>
              <a:t> </a:t>
            </a:r>
            <a:r>
              <a:rPr lang="en-GB" b="1" dirty="0"/>
              <a:t>extends</a:t>
            </a:r>
            <a:r>
              <a:rPr lang="en-GB" dirty="0"/>
              <a:t> </a:t>
            </a:r>
            <a:r>
              <a:rPr lang="en-GB" dirty="0" err="1"/>
              <a:t>HttpServlet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b="1" dirty="0"/>
              <a:t>  private</a:t>
            </a:r>
            <a:r>
              <a:rPr lang="en-GB" dirty="0"/>
              <a:t> </a:t>
            </a:r>
            <a:r>
              <a:rPr lang="en-GB" dirty="0" err="1"/>
              <a:t>javax.sql.DataSource</a:t>
            </a:r>
            <a:r>
              <a:rPr lang="en-GB" dirty="0"/>
              <a:t> </a:t>
            </a:r>
            <a:r>
              <a:rPr lang="en-GB" dirty="0" err="1"/>
              <a:t>dsc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...</a:t>
            </a:r>
          </a:p>
          <a:p>
            <a:pPr marL="0" indent="0">
              <a:buNone/>
            </a:pPr>
            <a:r>
              <a:rPr lang="en-GB" dirty="0"/>
              <a:t>  @Resource(name="</a:t>
            </a:r>
            <a:r>
              <a:rPr lang="en-GB" dirty="0" err="1"/>
              <a:t>java:comp</a:t>
            </a:r>
            <a:r>
              <a:rPr lang="en-GB" dirty="0"/>
              <a:t>/</a:t>
            </a:r>
            <a:r>
              <a:rPr lang="en-GB" dirty="0" err="1"/>
              <a:t>DefaultDataSource</a:t>
            </a:r>
            <a:r>
              <a:rPr lang="en-GB" dirty="0"/>
              <a:t>")</a:t>
            </a:r>
          </a:p>
          <a:p>
            <a:pPr marL="0" indent="0">
              <a:buNone/>
            </a:pPr>
            <a:r>
              <a:rPr lang="en-GB" b="1" dirty="0"/>
              <a:t>  public</a:t>
            </a:r>
            <a:r>
              <a:rPr lang="en-GB" dirty="0"/>
              <a:t> </a:t>
            </a:r>
            <a:r>
              <a:rPr lang="en-GB" b="1" dirty="0"/>
              <a:t>void</a:t>
            </a:r>
            <a:r>
              <a:rPr lang="en-GB" dirty="0"/>
              <a:t> </a:t>
            </a:r>
            <a:r>
              <a:rPr lang="en-GB" dirty="0" err="1"/>
              <a:t>setDsc</a:t>
            </a:r>
            <a:r>
              <a:rPr lang="en-GB" dirty="0"/>
              <a:t>(</a:t>
            </a:r>
            <a:r>
              <a:rPr lang="en-GB" dirty="0" err="1"/>
              <a:t>java.sql.DataSource</a:t>
            </a:r>
            <a:r>
              <a:rPr lang="en-GB" dirty="0"/>
              <a:t> ds)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dsc</a:t>
            </a:r>
            <a:r>
              <a:rPr lang="en-GB" dirty="0"/>
              <a:t> = ds;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067791-258A-2B41-947D-4CF299AC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Inyección de recursos</a:t>
            </a:r>
          </a:p>
        </p:txBody>
      </p:sp>
    </p:spTree>
    <p:extLst>
      <p:ext uri="{BB962C8B-B14F-4D97-AF65-F5344CB8AC3E}">
        <p14:creationId xmlns:p14="http://schemas.microsoft.com/office/powerpoint/2010/main" val="398203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80FB22-8332-D842-99F5-BC0BED9E2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968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MX" dirty="0"/>
              <a:t>Permite convertir clases Java en obketos administrados e inyectarlos en otros objetos administrados.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jakarta.enterprise.context.RequestScoped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public</a:t>
            </a:r>
            <a:r>
              <a:rPr lang="en-GB" dirty="0"/>
              <a:t> </a:t>
            </a:r>
            <a:r>
              <a:rPr lang="en-GB" b="1" dirty="0"/>
              <a:t>class</a:t>
            </a:r>
            <a:r>
              <a:rPr lang="en-GB" dirty="0"/>
              <a:t> </a:t>
            </a:r>
            <a:r>
              <a:rPr lang="en-GB" b="1" dirty="0" err="1"/>
              <a:t>CurrencyConverter</a:t>
            </a:r>
            <a:r>
              <a:rPr lang="en-GB" dirty="0"/>
              <a:t> { ...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public</a:t>
            </a:r>
            <a:r>
              <a:rPr lang="en-GB" dirty="0"/>
              <a:t> </a:t>
            </a:r>
            <a:r>
              <a:rPr lang="en-GB" b="1" dirty="0"/>
              <a:t>class</a:t>
            </a:r>
            <a:r>
              <a:rPr lang="en-GB" dirty="0"/>
              <a:t> </a:t>
            </a:r>
            <a:r>
              <a:rPr lang="en-GB" b="1" dirty="0" err="1"/>
              <a:t>MyServlet</a:t>
            </a:r>
            <a:r>
              <a:rPr lang="en-GB" dirty="0"/>
              <a:t> </a:t>
            </a:r>
            <a:r>
              <a:rPr lang="en-GB" b="1" dirty="0"/>
              <a:t>extends</a:t>
            </a:r>
            <a:r>
              <a:rPr lang="en-GB" dirty="0"/>
              <a:t> </a:t>
            </a:r>
            <a:r>
              <a:rPr lang="en-GB" dirty="0" err="1"/>
              <a:t>HttpServlet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  @Inject </a:t>
            </a:r>
            <a:r>
              <a:rPr lang="en-GB" dirty="0" err="1"/>
              <a:t>CurrencyConverter</a:t>
            </a:r>
            <a:r>
              <a:rPr lang="en-GB" dirty="0"/>
              <a:t> cc;</a:t>
            </a:r>
          </a:p>
          <a:p>
            <a:pPr marL="0" indent="0">
              <a:buNone/>
            </a:pPr>
            <a:r>
              <a:rPr lang="en-GB" dirty="0"/>
              <a:t>  ...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BD47A7-3B5D-F74F-9FAA-11CF3418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Inyección de dependencias</a:t>
            </a:r>
          </a:p>
        </p:txBody>
      </p:sp>
    </p:spTree>
    <p:extLst>
      <p:ext uri="{BB962C8B-B14F-4D97-AF65-F5344CB8AC3E}">
        <p14:creationId xmlns:p14="http://schemas.microsoft.com/office/powerpoint/2010/main" val="190293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10AF8A-09E7-774E-A0F4-2BCC31C64B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Componentes</a:t>
            </a:r>
          </a:p>
          <a:p>
            <a:r>
              <a:rPr lang="en-MX" dirty="0"/>
              <a:t>Descriptor de despliegue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897BA-5C92-FB45-B8CE-AAD327EC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Empaquetamiento de aplicaciones</a:t>
            </a:r>
          </a:p>
        </p:txBody>
      </p:sp>
    </p:spTree>
    <p:extLst>
      <p:ext uri="{BB962C8B-B14F-4D97-AF65-F5344CB8AC3E}">
        <p14:creationId xmlns:p14="http://schemas.microsoft.com/office/powerpoint/2010/main" val="244405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6B1EDE-FAAC-B14A-BD95-4979518C1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Módulos de beans empresariales EAR</a:t>
            </a:r>
          </a:p>
          <a:p>
            <a:r>
              <a:rPr lang="en-MX" dirty="0"/>
              <a:t>Módulos web WAR</a:t>
            </a:r>
          </a:p>
          <a:p>
            <a:r>
              <a:rPr lang="en-MX" dirty="0"/>
              <a:t>Módulos de aplicaciones cliente JAR</a:t>
            </a:r>
          </a:p>
          <a:p>
            <a:r>
              <a:rPr lang="en-MX" dirty="0"/>
              <a:t>Módulos de adaptador de recursos.  Arquitectura conector para un Sistema de Información Empresarial. RAR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F85F11-67C5-E544-BA62-360DC8A0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Tipos de módulos</a:t>
            </a:r>
          </a:p>
        </p:txBody>
      </p:sp>
    </p:spTree>
    <p:extLst>
      <p:ext uri="{BB962C8B-B14F-4D97-AF65-F5344CB8AC3E}">
        <p14:creationId xmlns:p14="http://schemas.microsoft.com/office/powerpoint/2010/main" val="319046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C9A4A0-3207-384F-B4A6-F71F1B03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Empaquetamiento de aplicaciones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53FA6FD-8540-294F-85C6-99F28FAB7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0" y="1892300"/>
            <a:ext cx="57785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5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BB3D41-59CD-A043-97F5-FC5BC2DC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Empaquetamiento de archivos web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3D4E02D-25E9-8845-9F14-FB15388CC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1473200"/>
            <a:ext cx="60579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62896"/>
      </p:ext>
    </p:extLst>
  </p:cSld>
  <p:clrMapOvr>
    <a:masterClrMapping/>
  </p:clrMapOvr>
</p:sld>
</file>

<file path=ppt/theme/theme1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297</Words>
  <Application>Microsoft Macintosh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Verdana</vt:lpstr>
      <vt:lpstr>Blanco</vt:lpstr>
      <vt:lpstr>PowerPoint Presentation</vt:lpstr>
      <vt:lpstr>Creación de recursos</vt:lpstr>
      <vt:lpstr>Inyección de recursos</vt:lpstr>
      <vt:lpstr>Inyección de recursos</vt:lpstr>
      <vt:lpstr>Inyección de dependencias</vt:lpstr>
      <vt:lpstr>Empaquetamiento de aplicaciones</vt:lpstr>
      <vt:lpstr>Tipos de módulos</vt:lpstr>
      <vt:lpstr>Empaquetamiento de aplicaciones</vt:lpstr>
      <vt:lpstr>Empaquetamiento de archivos web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Instructores Diplomado Java</dc:title>
  <dc:creator>Eprin</dc:creator>
  <cp:keywords>Control Escolar Diplomado Sistemas Java</cp:keywords>
  <cp:lastModifiedBy>Jorge Barron</cp:lastModifiedBy>
  <cp:revision>142</cp:revision>
  <dcterms:created xsi:type="dcterms:W3CDTF">2011-08-24T17:20:45Z</dcterms:created>
  <dcterms:modified xsi:type="dcterms:W3CDTF">2022-02-02T02:30:23Z</dcterms:modified>
  <cp:category>Diplomado Desarrollo de sistemas con tecnología Java</cp:category>
</cp:coreProperties>
</file>