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02/02/22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02/02/22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7EC64-E854-1941-B917-3DAFEAE85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Convertir entre:</a:t>
            </a:r>
          </a:p>
          <a:p>
            <a:r>
              <a:rPr lang="en-MX" dirty="0"/>
              <a:t>El modelo de la vista en donde los datos se representan como tipos.</a:t>
            </a:r>
          </a:p>
          <a:p>
            <a:r>
              <a:rPr lang="en-MX" dirty="0"/>
              <a:t>La vista de presentación en donde los datos se representan de manera que puedan ser leídos o modificados por el usuario.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Es posible crear y registrar convertidores personalizados.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CB214-8375-0149-AAB4-1E33A261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conversión</a:t>
            </a:r>
          </a:p>
        </p:txBody>
      </p:sp>
    </p:spTree>
    <p:extLst>
      <p:ext uri="{BB962C8B-B14F-4D97-AF65-F5344CB8AC3E}">
        <p14:creationId xmlns:p14="http://schemas.microsoft.com/office/powerpoint/2010/main" val="34103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598A3-848F-1D45-A088-56FA4D2E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Eventos de aplicación generados por los UIComponent</a:t>
            </a:r>
          </a:p>
          <a:p>
            <a:pPr lvl="1"/>
            <a:r>
              <a:rPr lang="en-MX" dirty="0"/>
              <a:t>Eventos de acción</a:t>
            </a:r>
          </a:p>
          <a:p>
            <a:pPr lvl="1"/>
            <a:r>
              <a:rPr lang="en-MX" dirty="0"/>
              <a:t>Eventos de cambio de valor</a:t>
            </a:r>
          </a:p>
          <a:p>
            <a:r>
              <a:rPr lang="en-MX" dirty="0"/>
              <a:t>Eventos de sistema</a:t>
            </a:r>
          </a:p>
          <a:p>
            <a:r>
              <a:rPr lang="en-MX" dirty="0"/>
              <a:t>Eventos de modelo de datos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A544D-BD5A-DA46-85D0-65AA0D7F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eventos y escucha</a:t>
            </a:r>
          </a:p>
        </p:txBody>
      </p:sp>
    </p:spTree>
    <p:extLst>
      <p:ext uri="{BB962C8B-B14F-4D97-AF65-F5344CB8AC3E}">
        <p14:creationId xmlns:p14="http://schemas.microsoft.com/office/powerpoint/2010/main" val="297287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598A3-848F-1D45-A088-56FA4D2E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Implementar una clase escucha para manejar el evento y registrarla en el componente por medio de una etiqueta:</a:t>
            </a:r>
          </a:p>
          <a:p>
            <a:pPr lvl="1"/>
            <a:r>
              <a:rPr lang="en-GB" dirty="0" err="1"/>
              <a:t>f:valueChangeListener</a:t>
            </a:r>
            <a:endParaRPr lang="en-GB" dirty="0"/>
          </a:p>
          <a:p>
            <a:pPr lvl="1"/>
            <a:r>
              <a:rPr lang="en-GB" dirty="0" err="1"/>
              <a:t>f:actionListener</a:t>
            </a:r>
            <a:endParaRPr lang="en-MX" dirty="0"/>
          </a:p>
          <a:p>
            <a:r>
              <a:rPr lang="en-MX" dirty="0"/>
              <a:t>Implementar un método de un bean administrado para manejar el evento y hacer referencia al método por medio de una expresión de método en el atributo de la etiqueta del componente deseado.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A544D-BD5A-DA46-85D0-65AA0D7F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eventos y escucha</a:t>
            </a:r>
          </a:p>
        </p:txBody>
      </p:sp>
    </p:spTree>
    <p:extLst>
      <p:ext uri="{BB962C8B-B14F-4D97-AF65-F5344CB8AC3E}">
        <p14:creationId xmlns:p14="http://schemas.microsoft.com/office/powerpoint/2010/main" val="25702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594146-4EF2-524F-9E0F-79E5981B0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La mayoría de las etiquetas cuentan con atributos para la validación.</a:t>
            </a:r>
          </a:p>
          <a:p>
            <a:r>
              <a:rPr lang="en-MX" dirty="0"/>
              <a:t>Hay etiquetas que sirven para la validación.</a:t>
            </a:r>
          </a:p>
          <a:p>
            <a:r>
              <a:rPr lang="en-MX" dirty="0"/>
              <a:t>Es posible implementar validaciones personalizadas.</a:t>
            </a:r>
          </a:p>
          <a:p>
            <a:pPr lvl="1"/>
            <a:r>
              <a:rPr lang="en-MX" dirty="0"/>
              <a:t>Implementando una interfaz Validator</a:t>
            </a:r>
          </a:p>
          <a:p>
            <a:pPr lvl="2"/>
            <a:r>
              <a:rPr lang="en-MX" dirty="0"/>
              <a:t>Registrar la implementación en la aplicación.</a:t>
            </a:r>
          </a:p>
          <a:p>
            <a:pPr lvl="2"/>
            <a:r>
              <a:rPr lang="en-MX" dirty="0"/>
              <a:t>Crear una etiqueta personalizada o usar la etiqueta f:validator para registrar el validador en el componente.</a:t>
            </a:r>
          </a:p>
          <a:p>
            <a:pPr lvl="1"/>
            <a:r>
              <a:rPr lang="en-MX" dirty="0"/>
              <a:t>Implementando un método de un bean administrado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EA642-B12A-E148-A115-81448BA9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27793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DB234-AD2B-054E-9A3C-4B6D773A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MX" dirty="0"/>
              <a:t>Implícita: </a:t>
            </a: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value="submit" action="response"&gt;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0B59C-8095-2946-9357-2E7C526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25908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DB234-AD2B-054E-9A3C-4B6D773A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Explícita</a:t>
            </a:r>
            <a:r>
              <a:rPr lang="en-GB" dirty="0"/>
              <a:t>: faces-</a:t>
            </a:r>
            <a:r>
              <a:rPr lang="en-GB" dirty="0" err="1"/>
              <a:t>config.xml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&lt;navigation-rule&gt;</a:t>
            </a:r>
          </a:p>
          <a:p>
            <a:pPr marL="0" indent="0">
              <a:buNone/>
            </a:pPr>
            <a:r>
              <a:rPr lang="en-GB" dirty="0"/>
              <a:t>  &lt;description&gt;&lt;/description&gt;</a:t>
            </a:r>
          </a:p>
          <a:p>
            <a:pPr marL="0" indent="0">
              <a:buNone/>
            </a:pPr>
            <a:r>
              <a:rPr lang="en-GB" dirty="0"/>
              <a:t>  &lt;from-view-id&gt;&lt;/from-view-id&gt;</a:t>
            </a:r>
          </a:p>
          <a:p>
            <a:pPr marL="0" indent="0">
              <a:buNone/>
            </a:pPr>
            <a:r>
              <a:rPr lang="en-GB" dirty="0"/>
              <a:t>  &lt;navigation-case&gt;</a:t>
            </a:r>
          </a:p>
          <a:p>
            <a:pPr marL="0" indent="0">
              <a:buNone/>
            </a:pPr>
            <a:r>
              <a:rPr lang="en-GB" dirty="0"/>
              <a:t>    &lt;from-action&gt;&lt;/from-action&gt;</a:t>
            </a:r>
          </a:p>
          <a:p>
            <a:pPr marL="0" indent="0">
              <a:buNone/>
            </a:pPr>
            <a:r>
              <a:rPr lang="en-GB" dirty="0"/>
              <a:t>    &lt;from-outcome&gt;&lt;/from-outcome&gt;</a:t>
            </a:r>
          </a:p>
          <a:p>
            <a:pPr marL="0" indent="0">
              <a:buNone/>
            </a:pPr>
            <a:r>
              <a:rPr lang="en-GB" dirty="0"/>
              <a:t>    &lt;if&gt;&lt;/if&gt;</a:t>
            </a:r>
          </a:p>
          <a:p>
            <a:pPr marL="0" indent="0">
              <a:buNone/>
            </a:pPr>
            <a:r>
              <a:rPr lang="en-GB" dirty="0"/>
              <a:t>    &lt;to-view-id&gt;&lt;/to-view-id&gt;</a:t>
            </a:r>
          </a:p>
          <a:p>
            <a:pPr marL="0" indent="0">
              <a:buNone/>
            </a:pPr>
            <a:r>
              <a:rPr lang="en-GB" dirty="0"/>
              <a:t>  &lt;/navigation-case&gt;</a:t>
            </a:r>
          </a:p>
          <a:p>
            <a:pPr marL="0" indent="0">
              <a:buNone/>
            </a:pPr>
            <a:r>
              <a:rPr lang="en-GB" dirty="0"/>
              <a:t>&lt;/navigation-rule&gt;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0B59C-8095-2946-9357-2E7C526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Modelo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135030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7885D6-4F5D-5643-ACC5-7B67007DB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&lt;navigation-rule&gt;</a:t>
            </a:r>
          </a:p>
          <a:p>
            <a:pPr marL="0" indent="0">
              <a:buNone/>
            </a:pPr>
            <a:r>
              <a:rPr lang="en-GB" dirty="0"/>
              <a:t>  &lt;from-view-id&gt;/</a:t>
            </a:r>
            <a:r>
              <a:rPr lang="en-GB" dirty="0" err="1"/>
              <a:t>greeting.xhtml</a:t>
            </a:r>
            <a:r>
              <a:rPr lang="en-GB" dirty="0"/>
              <a:t>&lt;/from-view-id&gt;</a:t>
            </a:r>
          </a:p>
          <a:p>
            <a:pPr marL="0" indent="0">
              <a:buNone/>
            </a:pPr>
            <a:r>
              <a:rPr lang="en-GB" dirty="0"/>
              <a:t>  &lt;navigation-case&gt;</a:t>
            </a:r>
          </a:p>
          <a:p>
            <a:pPr marL="0" indent="0">
              <a:buNone/>
            </a:pPr>
            <a:r>
              <a:rPr lang="en-GB" dirty="0"/>
              <a:t>    &lt;from-outcome&gt;success&lt;/from-outcome&gt;</a:t>
            </a:r>
          </a:p>
          <a:p>
            <a:pPr marL="0" indent="0">
              <a:buNone/>
            </a:pPr>
            <a:r>
              <a:rPr lang="en-GB" dirty="0"/>
              <a:t>    &lt;to-view-id&gt;/</a:t>
            </a:r>
            <a:r>
              <a:rPr lang="en-GB" dirty="0" err="1"/>
              <a:t>response.xhtml</a:t>
            </a:r>
            <a:r>
              <a:rPr lang="en-GB" dirty="0"/>
              <a:t>&lt;/to-view-id&gt;</a:t>
            </a:r>
          </a:p>
          <a:p>
            <a:pPr marL="0" indent="0">
              <a:buNone/>
            </a:pPr>
            <a:r>
              <a:rPr lang="en-GB" dirty="0"/>
              <a:t>  &lt;/navigation-case&gt;</a:t>
            </a:r>
          </a:p>
          <a:p>
            <a:pPr marL="0" indent="0">
              <a:buNone/>
            </a:pPr>
            <a:r>
              <a:rPr lang="en-GB" dirty="0"/>
              <a:t>&lt;/navigation-rule&gt;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id="submit" value="Submit" action="success"/&gt;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3BAE0-B4E9-094D-BC84-5DD90CA1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55565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7885D6-4F5D-5643-ACC5-7B67007DB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h:commandButton</a:t>
            </a:r>
            <a:r>
              <a:rPr lang="en-GB" dirty="0"/>
              <a:t> id="submit" value="Submit”</a:t>
            </a:r>
          </a:p>
          <a:p>
            <a:pPr marL="0" indent="0">
              <a:buNone/>
            </a:pPr>
            <a:r>
              <a:rPr lang="en-GB" dirty="0"/>
              <a:t>                                action="#{</a:t>
            </a:r>
            <a:r>
              <a:rPr lang="en-GB" dirty="0" err="1"/>
              <a:t>cashierBean.submit</a:t>
            </a:r>
            <a:r>
              <a:rPr lang="en-GB" dirty="0"/>
              <a:t>}" /&gt;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AdminBean.createStudent</a:t>
            </a:r>
            <a:r>
              <a:rPr lang="en-GB" dirty="0"/>
              <a:t>, case-studies/dukes-tutoring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3BAE0-B4E9-094D-BC84-5DD90CA1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92544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7D201-8D9D-4F45-B801-5D45DA46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764704"/>
            <a:ext cx="3312367" cy="1728192"/>
          </a:xfrm>
        </p:spPr>
        <p:txBody>
          <a:bodyPr/>
          <a:lstStyle/>
          <a:p>
            <a:r>
              <a:rPr lang="en-MX" dirty="0"/>
              <a:t>Ciclo de vida de una aplicación Jakarta Faces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5EED95-ED12-8249-A455-55131AC3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74" y="519523"/>
            <a:ext cx="4538053" cy="581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88506E-6CE8-D146-855F-0A3B8AA3A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API para representar componentes y administrar su estado; manejar eventos, validar en el servidor, convertir de datos; definir navegación; soportar internacionalización y accesibilidad; proporcionar extensibilidad.</a:t>
            </a:r>
          </a:p>
          <a:p>
            <a:r>
              <a:rPr lang="en-MX" dirty="0"/>
              <a:t>Bibliotecas de etiquetas para agregar componentes a las páginas y conectar componentes con objetos del lado del servidor.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70F52-AF96-954E-8788-D9B219A7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Jakarta Faces</a:t>
            </a:r>
          </a:p>
        </p:txBody>
      </p:sp>
    </p:spTree>
    <p:extLst>
      <p:ext uri="{BB962C8B-B14F-4D97-AF65-F5344CB8AC3E}">
        <p14:creationId xmlns:p14="http://schemas.microsoft.com/office/powerpoint/2010/main" val="2602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A245E-76C6-DD49-B51E-76F7FCA86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Crear la página.</a:t>
            </a:r>
          </a:p>
          <a:p>
            <a:r>
              <a:rPr lang="en-MX" dirty="0"/>
              <a:t>Colocar componentes mediante etiquetas.</a:t>
            </a:r>
          </a:p>
          <a:p>
            <a:r>
              <a:rPr lang="en-MX" dirty="0"/>
              <a:t>Ligar los componentes de una página con el servidor.</a:t>
            </a:r>
          </a:p>
          <a:p>
            <a:r>
              <a:rPr lang="en-MX" dirty="0"/>
              <a:t>Vincular eventos generados por los componentes con el código en el servidor.</a:t>
            </a:r>
          </a:p>
          <a:p>
            <a:r>
              <a:rPr lang="en-MX" dirty="0"/>
              <a:t>Guardar y restaurar el estado de la aplicación.</a:t>
            </a:r>
          </a:p>
          <a:p>
            <a:r>
              <a:rPr lang="en-MX" dirty="0"/>
              <a:t>Reusar y extender componentes.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C7ADC-D059-B445-B402-2568C225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Tareas</a:t>
            </a:r>
          </a:p>
        </p:txBody>
      </p:sp>
    </p:spTree>
    <p:extLst>
      <p:ext uri="{BB962C8B-B14F-4D97-AF65-F5344CB8AC3E}">
        <p14:creationId xmlns:p14="http://schemas.microsoft.com/office/powerpoint/2010/main" val="293973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3E3D5B-FA52-2A4D-AD8E-FF527B0B6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Páginas web con componentes.</a:t>
            </a:r>
          </a:p>
          <a:p>
            <a:r>
              <a:rPr lang="en-MX" dirty="0"/>
              <a:t>Etiquetas para agregar componentes a la página.</a:t>
            </a:r>
          </a:p>
          <a:p>
            <a:r>
              <a:rPr lang="en-MX" dirty="0"/>
              <a:t>Beans administrados que definen propiedades y funciones para los componentes de una página.</a:t>
            </a:r>
          </a:p>
          <a:p>
            <a:r>
              <a:rPr lang="en-MX" dirty="0"/>
              <a:t>Descriptor de despliegue web.</a:t>
            </a:r>
          </a:p>
          <a:p>
            <a:r>
              <a:rPr lang="en-MX" dirty="0"/>
              <a:t>Archivos de configuración.</a:t>
            </a:r>
          </a:p>
          <a:p>
            <a:r>
              <a:rPr lang="en-MX" dirty="0"/>
              <a:t>Componentes personalizados.</a:t>
            </a:r>
          </a:p>
          <a:p>
            <a:r>
              <a:rPr lang="en-MX" dirty="0"/>
              <a:t>Etiquetas personalizadas.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81363-6CF7-1F4B-9BFC-734F7E12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Aplicaciones Jakarta Faces</a:t>
            </a:r>
          </a:p>
        </p:txBody>
      </p:sp>
    </p:spTree>
    <p:extLst>
      <p:ext uri="{BB962C8B-B14F-4D97-AF65-F5344CB8AC3E}">
        <p14:creationId xmlns:p14="http://schemas.microsoft.com/office/powerpoint/2010/main" val="29303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228DDC-CE16-3142-B3D5-64FA14C7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la solicitud del cliente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323E9D-9636-0E4D-92E6-13E9C57C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466850"/>
            <a:ext cx="4241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1A494-CBAE-D447-98D4-373177CEA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Ejecución</a:t>
            </a:r>
          </a:p>
          <a:p>
            <a:pPr lvl="1"/>
            <a:r>
              <a:rPr lang="en-MX" dirty="0"/>
              <a:t>Se construye o restablece la vista.</a:t>
            </a:r>
          </a:p>
          <a:p>
            <a:pPr lvl="1"/>
            <a:r>
              <a:rPr lang="en-MX" dirty="0"/>
              <a:t>Se aplican los parámetros de la solicitud.</a:t>
            </a:r>
          </a:p>
          <a:p>
            <a:pPr lvl="1"/>
            <a:r>
              <a:rPr lang="en-MX" dirty="0"/>
              <a:t>Se ejecutan las conversiones y validaciones.</a:t>
            </a:r>
          </a:p>
          <a:p>
            <a:pPr lvl="1"/>
            <a:r>
              <a:rPr lang="en-MX" dirty="0"/>
              <a:t>Los beans administrados se actualizan con los vsalores de los componentes.</a:t>
            </a:r>
          </a:p>
          <a:p>
            <a:pPr lvl="1"/>
            <a:r>
              <a:rPr lang="en-MX" dirty="0"/>
              <a:t>Se invoca la lógica de la aplicación.</a:t>
            </a:r>
          </a:p>
          <a:p>
            <a:r>
              <a:rPr lang="en-MX" dirty="0"/>
              <a:t>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88566-3FAD-FA4A-8B50-B6CA8D0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Ciclo de vida de la aplicación (simplificado)</a:t>
            </a:r>
          </a:p>
        </p:txBody>
      </p:sp>
    </p:spTree>
    <p:extLst>
      <p:ext uri="{BB962C8B-B14F-4D97-AF65-F5344CB8AC3E}">
        <p14:creationId xmlns:p14="http://schemas.microsoft.com/office/powerpoint/2010/main" val="25823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2EF05-FB74-0041-B005-CE1FA16E6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Conjunto de clases </a:t>
            </a:r>
            <a:r>
              <a:rPr lang="en-GB" dirty="0" err="1"/>
              <a:t>jakarta.faces.component.UIComponent</a:t>
            </a:r>
            <a:r>
              <a:rPr lang="en-GB" dirty="0"/>
              <a:t> para </a:t>
            </a:r>
            <a:r>
              <a:rPr lang="en-GB" dirty="0" err="1"/>
              <a:t>especificar</a:t>
            </a:r>
            <a:r>
              <a:rPr lang="en-GB" dirty="0"/>
              <a:t> el </a:t>
            </a:r>
            <a:r>
              <a:rPr lang="en-GB" dirty="0" err="1"/>
              <a:t>estado</a:t>
            </a:r>
            <a:r>
              <a:rPr lang="en-GB" dirty="0"/>
              <a:t> y </a:t>
            </a:r>
            <a:r>
              <a:rPr lang="en-GB" dirty="0" err="1"/>
              <a:t>comportamiento</a:t>
            </a:r>
            <a:r>
              <a:rPr lang="en-GB" dirty="0"/>
              <a:t> de los </a:t>
            </a:r>
            <a:r>
              <a:rPr lang="en-GB" dirty="0" err="1"/>
              <a:t>componentes</a:t>
            </a:r>
            <a:r>
              <a:rPr lang="en-GB" dirty="0"/>
              <a:t>.</a:t>
            </a:r>
          </a:p>
          <a:p>
            <a:r>
              <a:rPr lang="en-MX" dirty="0"/>
              <a:t>Modelo de render que define varias formas de hacer el render de los componentes.</a:t>
            </a:r>
          </a:p>
          <a:p>
            <a:r>
              <a:rPr lang="en-MX" dirty="0"/>
              <a:t>Modelo de conversión que define como registrar los convertidores de datos en un componente.</a:t>
            </a:r>
          </a:p>
          <a:p>
            <a:r>
              <a:rPr lang="en-MX" dirty="0"/>
              <a:t>Modelo de eventos y escucha que define como manejar los eventos de los componentes.</a:t>
            </a:r>
          </a:p>
          <a:p>
            <a:r>
              <a:rPr lang="en-MX" dirty="0"/>
              <a:t>Modelo de validación que define como registrar validadores en un componente.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553B7-8A38-624F-A839-C4578B26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El modelo de componentes de la 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414947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2CA3B-C6A2-AE48-BD2B-281B16DC7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Clases e interfaces de comportamiento que especifican la funcionalidad: presevación del estado, mantenimiento de referencias a objetos, manejo de eventos y render.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UIColumn, UICommand, UIData, UIForm, UIGraphic, UIInput, UIMessage, UIMessages, UIOutcomeTarget, UIOutput, UIPanel, UIParameter, UISelectBoolean, UISelectItem, UISelectItems, UISelectMany, UISelectOne, UIViewParameter, UIViewRoot.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6832B-D708-664D-B870-BA7B6F18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Las clases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1289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6ED48E-C2F6-4846-BC9D-38B8F1C4C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ActionSource2, EditableValueHolder, NamingContainer, StateHolder, ValueHolder, SystemEvent, SystemEventListener, SystemEventListenerHolder, ClientBehavior, ClientBehaviorHolder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C72B0-0CAC-ED4E-868A-3DA43DB7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Interfaces de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4146954496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787</Words>
  <Application>Microsoft Macintosh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Verdana</vt:lpstr>
      <vt:lpstr>Blanco</vt:lpstr>
      <vt:lpstr>PowerPoint Presentation</vt:lpstr>
      <vt:lpstr>Jakarta Faces</vt:lpstr>
      <vt:lpstr>Tareas</vt:lpstr>
      <vt:lpstr>Aplicaciones Jakarta Faces</vt:lpstr>
      <vt:lpstr>Manejo de la solicitud del cliente</vt:lpstr>
      <vt:lpstr>Ciclo de vida de la aplicación (simplificado)</vt:lpstr>
      <vt:lpstr>El modelo de componentes de la interfaz de usuario</vt:lpstr>
      <vt:lpstr>Las clases de componentes</vt:lpstr>
      <vt:lpstr>Interfaces de comportamiento</vt:lpstr>
      <vt:lpstr>Modelo de conversión</vt:lpstr>
      <vt:lpstr>Modelo de eventos y escucha</vt:lpstr>
      <vt:lpstr>Modelo de eventos y escucha</vt:lpstr>
      <vt:lpstr>Modelo de validación</vt:lpstr>
      <vt:lpstr>Modelo de navegación</vt:lpstr>
      <vt:lpstr>Modelo de navegación</vt:lpstr>
      <vt:lpstr>Ejemplos</vt:lpstr>
      <vt:lpstr>Ejemplos</vt:lpstr>
      <vt:lpstr>Ciclo de vida de una aplicación Jakarta Faces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147</cp:revision>
  <dcterms:created xsi:type="dcterms:W3CDTF">2011-08-24T17:20:45Z</dcterms:created>
  <dcterms:modified xsi:type="dcterms:W3CDTF">2022-02-03T04:21:50Z</dcterms:modified>
  <cp:category>Diplomado Desarrollo de sistemas con tecnología Java</cp:category>
</cp:coreProperties>
</file>