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2" r:id="rId7"/>
    <p:sldId id="292" r:id="rId8"/>
    <p:sldId id="293" r:id="rId9"/>
    <p:sldId id="295" r:id="rId10"/>
    <p:sldId id="300" r:id="rId11"/>
    <p:sldId id="257" r:id="rId12"/>
    <p:sldId id="301" r:id="rId13"/>
    <p:sldId id="298" r:id="rId14"/>
    <p:sldId id="296" r:id="rId15"/>
    <p:sldId id="299" r:id="rId16"/>
    <p:sldId id="304" r:id="rId17"/>
    <p:sldId id="305" r:id="rId18"/>
    <p:sldId id="288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1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09">
          <p15:clr>
            <a:srgbClr val="A4A3A4"/>
          </p15:clr>
        </p15:guide>
        <p15:guide id="4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19"/>
    <a:srgbClr val="C62722"/>
    <a:srgbClr val="FF2722"/>
    <a:srgbClr val="FF322B"/>
    <a:srgbClr val="FF3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77895" autoAdjust="0"/>
  </p:normalViewPr>
  <p:slideViewPr>
    <p:cSldViewPr snapToGrid="0" snapToObjects="1">
      <p:cViewPr varScale="1">
        <p:scale>
          <a:sx n="112" d="100"/>
          <a:sy n="112" d="100"/>
        </p:scale>
        <p:origin x="360" y="102"/>
      </p:cViewPr>
      <p:guideLst>
        <p:guide orient="horz" pos="741"/>
        <p:guide pos="3840"/>
        <p:guide orient="horz" pos="609"/>
        <p:guide pos="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6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A4754-911F-AC41-A824-91DA1B8FA50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CDCD-E9B1-454F-9FB4-9225198F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4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9559-3A8F-9C4B-A8FD-B97B398BF76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B689-3E0F-4241-AE49-BB02816D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-PowerShell v 6.0</a:t>
            </a:r>
          </a:p>
          <a:p>
            <a:r>
              <a:rPr lang="en-US" dirty="0"/>
              <a:t>-based on .</a:t>
            </a:r>
            <a:r>
              <a:rPr lang="en-US" dirty="0" err="1"/>
              <a:t>NetCore</a:t>
            </a:r>
            <a:r>
              <a:rPr lang="en-US" dirty="0"/>
              <a:t> instead of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-Open Source and runs on Linux, Mac OS, and Windows. (Windows IoT, Arm support as well)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-Installs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sxs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PowerShell 5.0</a:t>
            </a:r>
            <a:endParaRPr lang="en-US" dirty="0"/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pwsh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powershell.exe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-Microsoft works actively on PowerShell Core. PowerShell, is in a state of extended support. Microsoft has no plans to add features to PowerShell, but it will release critical bug fixes and security updates.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-PowerShell Core has no ISE USE VS CODE!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dirty="0"/>
              <a:t>missing things like:</a:t>
            </a:r>
          </a:p>
          <a:p>
            <a:r>
              <a:rPr lang="en-US" dirty="0"/>
              <a:t>	web forms, get-credential is all cli based</a:t>
            </a:r>
          </a:p>
          <a:p>
            <a:r>
              <a:rPr lang="en-US" dirty="0"/>
              <a:t>	no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	limited cmdlets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Remoting over SSH as well as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with the purpose of task automation and configuration management for Windows based Operating Systems</a:t>
            </a:r>
          </a:p>
          <a:p>
            <a:r>
              <a:rPr lang="en-US" dirty="0"/>
              <a:t>-Built into Windows since Server 2008</a:t>
            </a:r>
          </a:p>
          <a:p>
            <a:r>
              <a:rPr lang="en-US" dirty="0"/>
              <a:t>    -Available for Windows XP SP2 and Server 2003 SP2 (Feb 2008 over a decade)</a:t>
            </a:r>
          </a:p>
          <a:p>
            <a:r>
              <a:rPr lang="en-US" dirty="0"/>
              <a:t>-</a:t>
            </a:r>
            <a:r>
              <a:rPr lang="en-US" dirty="0" err="1"/>
              <a:t>CMDlets</a:t>
            </a:r>
            <a:r>
              <a:rPr lang="en-US" dirty="0"/>
              <a:t> are unique and give PowerShell its POWER!</a:t>
            </a:r>
          </a:p>
          <a:p>
            <a:r>
              <a:rPr lang="en-US" dirty="0"/>
              <a:t>    -verb-noun easy to understand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PowerShell ISE for scripting environment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The latest version is 5.x</a:t>
            </a:r>
          </a:p>
          <a:p>
            <a:r>
              <a:rPr lang="en-US" dirty="0"/>
              <a:t>Like the ISE Microsoft has said that PowerShell will only receive security updates going 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-PowerShell v 6.0</a:t>
            </a:r>
          </a:p>
          <a:p>
            <a:r>
              <a:rPr lang="en-US" dirty="0"/>
              <a:t>-based on .</a:t>
            </a:r>
            <a:r>
              <a:rPr lang="en-US" dirty="0" err="1"/>
              <a:t>NetCore</a:t>
            </a:r>
            <a:r>
              <a:rPr lang="en-US" dirty="0"/>
              <a:t> instead of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-Open Source and runs on Linux, Mac OS, and Windows. (Windows IoT, Arm support as well)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-Installs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sxs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PowerShell 5.0</a:t>
            </a:r>
            <a:endParaRPr lang="en-US" dirty="0"/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pwsh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powershell.exe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-Microsoft works actively on PowerShell Core. PowerShell, is in a state of extended support. Microsoft has no plans to add features to PowerShell, but it will release critical bug fixes and security updates.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-PowerShell Core has no ISE USE VS CODE!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dirty="0"/>
              <a:t>missing things like:</a:t>
            </a:r>
          </a:p>
          <a:p>
            <a:r>
              <a:rPr lang="en-US" dirty="0"/>
              <a:t>	web forms, get-credential is all cli based</a:t>
            </a:r>
          </a:p>
          <a:p>
            <a:r>
              <a:rPr lang="en-US" dirty="0"/>
              <a:t>	no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	limited cmdlets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Remoting over SSH as well as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Github</a:t>
            </a:r>
            <a:r>
              <a:rPr lang="en-US" dirty="0"/>
              <a:t> for install files</a:t>
            </a:r>
          </a:p>
          <a:p>
            <a:r>
              <a:rPr lang="en-US" dirty="0"/>
              <a:t>-Version for everything including .rpm, .deb for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ldorion/Desktop/PPT/Assets/metlife_eng_tagline_cmyk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012" y="2632613"/>
            <a:ext cx="8146141" cy="58066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547175"/>
            <a:ext cx="2200588" cy="5201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547175"/>
            <a:ext cx="2200588" cy="52013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4740105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945443" y="4740105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863530" y="4740105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8716437" y="4740105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33705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37465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41084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metlife_eng_tagline_cmyk.jpg" descr="/Users/ldorion/Desktop/PPT/Assets/metlife_eng_tagline_cmyk.jp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02" y="716794"/>
            <a:ext cx="2006600" cy="36512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48292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78341" y="774006"/>
            <a:ext cx="1369427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934190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09" y="774006"/>
            <a:ext cx="1356924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356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5135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934190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593245" y="1075388"/>
            <a:ext cx="137263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252300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911356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93245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219042" y="765539"/>
            <a:ext cx="1394596" cy="310635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774006"/>
            <a:ext cx="1392034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743177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213713" y="774006"/>
            <a:ext cx="1394596" cy="302168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94907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70771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156" y="1089184"/>
            <a:ext cx="3886200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656" y="1089184"/>
            <a:ext cx="3886200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57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45121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6005728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72008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145732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005162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5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442182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67313" y="25083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267313" y="3598876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915201" y="1378680"/>
            <a:ext cx="5441601" cy="862965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2915201" y="2452563"/>
            <a:ext cx="5441601" cy="879612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9"/>
          </p:nvPr>
        </p:nvSpPr>
        <p:spPr>
          <a:xfrm>
            <a:off x="2915201" y="3535374"/>
            <a:ext cx="5441601" cy="1045091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5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593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430841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40088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849334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071227"/>
            <a:ext cx="8435930" cy="525411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48" y="2605786"/>
            <a:ext cx="8438889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945443" y="0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3531" y="0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716438" y="0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1401763"/>
            <a:ext cx="6943725" cy="3170237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300554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olor Bar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1302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file://localhost/Users/ldorion/Desktop/PPT/Assets/metlife_eng_logo_cmyk-c.jpg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394608" cy="57027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13" y="1390746"/>
            <a:ext cx="8089489" cy="321075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pic>
        <p:nvPicPr>
          <p:cNvPr id="5" name="metlife_eng_logo_cmyk-c.jpg" descr="/Users/ldorion/Desktop/PPT/Assets/metlife_eng_logo_cmyk-c.jpg"/>
          <p:cNvPicPr>
            <a:picLocks noChangeAspect="1"/>
          </p:cNvPicPr>
          <p:nvPr userDrawn="1"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4693794"/>
            <a:ext cx="1167866" cy="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4" r:id="rId2"/>
    <p:sldLayoutId id="2147483741" r:id="rId3"/>
    <p:sldLayoutId id="2147483725" r:id="rId4"/>
    <p:sldLayoutId id="2147483726" r:id="rId5"/>
    <p:sldLayoutId id="2147483727" r:id="rId6"/>
    <p:sldLayoutId id="2147483742" r:id="rId7"/>
    <p:sldLayoutId id="2147483735" r:id="rId8"/>
    <p:sldLayoutId id="2147483720" r:id="rId9"/>
    <p:sldLayoutId id="2147483722" r:id="rId10"/>
    <p:sldLayoutId id="2147483723" r:id="rId11"/>
    <p:sldLayoutId id="2147483737" r:id="rId12"/>
    <p:sldLayoutId id="2147483739" r:id="rId13"/>
    <p:sldLayoutId id="2147483728" r:id="rId14"/>
    <p:sldLayoutId id="2147483731" r:id="rId15"/>
    <p:sldLayoutId id="2147483732" r:id="rId16"/>
    <p:sldLayoutId id="2147483733" r:id="rId17"/>
    <p:sldLayoutId id="2147483734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tpsug.com/" TargetMode="External"/><Relationship Id="rId2" Type="http://schemas.openxmlformats.org/officeDocument/2006/relationships/hyperlink" Target="mailto:kevin.laux@metlif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/RTPSUG" TargetMode="External"/><Relationship Id="rId4" Type="http://schemas.openxmlformats.org/officeDocument/2006/relationships/hyperlink" Target="https://www.meetup.com/Research-Triangle-PowerShell-Users-Grou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3012" y="2344783"/>
            <a:ext cx="8146141" cy="86849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PowerShell Core: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sz="1800" dirty="0">
                <a:latin typeface="Georgia" panose="02040502050405020303" pitchFamily="18" charset="0"/>
              </a:rPr>
              <a:t>What is it and how do I use it? 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Kevin Laux</a:t>
            </a:r>
            <a:r>
              <a:rPr lang="en-US" dirty="0"/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Platform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April 10</a:t>
            </a:r>
            <a:r>
              <a:rPr lang="en-US" baseline="30000" dirty="0">
                <a:latin typeface="Georgia" panose="02040502050405020303" pitchFamily="18" charset="0"/>
              </a:rPr>
              <a:t>th</a:t>
            </a:r>
            <a:r>
              <a:rPr lang="en-US" dirty="0">
                <a:latin typeface="Georgia" panose="02040502050405020303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2997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Remoting between Windows and Linux</a:t>
            </a:r>
          </a:p>
        </p:txBody>
      </p:sp>
    </p:spTree>
    <p:extLst>
      <p:ext uri="{BB962C8B-B14F-4D97-AF65-F5344CB8AC3E}">
        <p14:creationId xmlns:p14="http://schemas.microsoft.com/office/powerpoint/2010/main" val="29119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Script Demo</a:t>
            </a:r>
          </a:p>
        </p:txBody>
      </p:sp>
    </p:spTree>
    <p:extLst>
      <p:ext uri="{BB962C8B-B14F-4D97-AF65-F5344CB8AC3E}">
        <p14:creationId xmlns:p14="http://schemas.microsoft.com/office/powerpoint/2010/main" val="202011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71846-4CDB-46E7-A9AA-5568D059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79" y="1026748"/>
            <a:ext cx="4714875" cy="3495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DD906047-A438-4FAC-8BF1-6EFBE966A098}"/>
              </a:ext>
            </a:extLst>
          </p:cNvPr>
          <p:cNvSpPr txBox="1">
            <a:spLocks/>
          </p:cNvSpPr>
          <p:nvPr/>
        </p:nvSpPr>
        <p:spPr>
          <a:xfrm>
            <a:off x="278170" y="2073635"/>
            <a:ext cx="8435930" cy="5254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One more thing…</a:t>
            </a:r>
          </a:p>
        </p:txBody>
      </p:sp>
    </p:spTree>
    <p:extLst>
      <p:ext uri="{BB962C8B-B14F-4D97-AF65-F5344CB8AC3E}">
        <p14:creationId xmlns:p14="http://schemas.microsoft.com/office/powerpoint/2010/main" val="512762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794573"/>
            <a:ext cx="678426" cy="273844"/>
          </a:xfrm>
          <a:prstGeom prst="rect">
            <a:avLst/>
          </a:prstGeom>
          <a:effectLst>
            <a:softEdge rad="31750"/>
          </a:effectLst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F9D2-4424-4035-B211-48FA4DB2DA7F}"/>
              </a:ext>
            </a:extLst>
          </p:cNvPr>
          <p:cNvSpPr txBox="1"/>
          <p:nvPr/>
        </p:nvSpPr>
        <p:spPr>
          <a:xfrm>
            <a:off x="6365631" y="1906205"/>
            <a:ext cx="2778369" cy="914400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FD7D5-C814-41A9-86F8-EE6408D1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07" y="1651842"/>
            <a:ext cx="4516569" cy="2684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60E0B3-06BD-499A-A311-1EF219DEC1F4}"/>
              </a:ext>
            </a:extLst>
          </p:cNvPr>
          <p:cNvSpPr txBox="1">
            <a:spLocks/>
          </p:cNvSpPr>
          <p:nvPr/>
        </p:nvSpPr>
        <p:spPr>
          <a:xfrm>
            <a:off x="265824" y="2559360"/>
            <a:ext cx="4095783" cy="199359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40000"/>
              </a:lnSpc>
              <a:spcBef>
                <a:spcPts val="75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0969" indent="-126206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419" indent="-17145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8625" indent="-1321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0785" indent="-1702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Based on .</a:t>
            </a:r>
            <a:r>
              <a:rPr lang="en-US" sz="1800" dirty="0" err="1">
                <a:latin typeface="Georgia" panose="02040502050405020303" pitchFamily="18" charset="0"/>
              </a:rPr>
              <a:t>NetCore</a:t>
            </a:r>
            <a:r>
              <a:rPr lang="en-US" sz="1800" dirty="0">
                <a:latin typeface="Georgia" panose="02040502050405020303" pitchFamily="18" charset="0"/>
              </a:rPr>
              <a:t> 3.0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Bulk of users Linux not Windows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90+% Compatibility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“A full replacement of Windows PowerShell 5.1.“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Preview Availability in May (likely)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6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848" y="982133"/>
            <a:ext cx="8091954" cy="3618442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Personal:</a:t>
            </a:r>
            <a:r>
              <a:rPr lang="en-US" sz="12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kevin.laux@metlife.com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1200" dirty="0"/>
              <a:t>Join the PowerShell Yammer Group!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PowerShell Training May 21-23</a:t>
            </a:r>
          </a:p>
          <a:p>
            <a:pPr>
              <a:lnSpc>
                <a:spcPct val="120000"/>
              </a:lnSpc>
            </a:pPr>
            <a:endParaRPr lang="en-US" sz="1200" b="1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</a:rPr>
              <a:t>Research Triangle PowerShell Users Group</a:t>
            </a:r>
            <a:r>
              <a:rPr lang="en-US" sz="1200" b="1">
                <a:solidFill>
                  <a:srgbClr val="000000"/>
                </a:solidFill>
              </a:rPr>
              <a:t>:</a:t>
            </a:r>
            <a:r>
              <a:rPr lang="en-US" sz="120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Virtual - Meeting 1st Wednesday of month</a:t>
            </a: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Onsite - Meeting 3rd Wednesday of month</a:t>
            </a: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Website: </a:t>
            </a:r>
            <a:r>
              <a:rPr lang="en-US" sz="1200" dirty="0">
                <a:solidFill>
                  <a:srgbClr val="000000"/>
                </a:solidFill>
                <a:hlinkClick r:id="rId3"/>
              </a:rPr>
              <a:t>https://rtpsug.com/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Meetup: </a:t>
            </a:r>
            <a:r>
              <a:rPr lang="en-US" sz="1200" dirty="0">
                <a:solidFill>
                  <a:srgbClr val="000000"/>
                </a:solidFill>
                <a:hlinkClick r:id="rId4"/>
              </a:rPr>
              <a:t>https://www.meetup.com/Research-Triangle-PowerShell-Users-Group/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 err="1">
                <a:solidFill>
                  <a:srgbClr val="000000"/>
                </a:solidFill>
              </a:rPr>
              <a:t>Youtube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>
                <a:solidFill>
                  <a:srgbClr val="000000"/>
                </a:solidFill>
                <a:hlinkClick r:id="rId5"/>
              </a:rPr>
              <a:t>https://www.youtube.com/c/RTPSUG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</a:rPr>
              <a:t>PowerShell Saturday: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September 21</a:t>
            </a:r>
            <a:r>
              <a:rPr lang="en-US" sz="1200" baseline="30000" dirty="0">
                <a:solidFill>
                  <a:srgbClr val="000000"/>
                </a:solidFill>
              </a:rPr>
              <a:t>st</a:t>
            </a:r>
            <a:r>
              <a:rPr lang="en-US" sz="1200" dirty="0">
                <a:solidFill>
                  <a:srgbClr val="000000"/>
                </a:solidFill>
              </a:rPr>
              <a:t>, 2019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On NC State Centennial Campus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0509" y="456722"/>
            <a:ext cx="8435930" cy="525411"/>
          </a:xfrm>
        </p:spPr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Kevin Laux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794573"/>
            <a:ext cx="678426" cy="273844"/>
          </a:xfrm>
          <a:prstGeom prst="rect">
            <a:avLst/>
          </a:prstGeom>
          <a:effectLst>
            <a:softEdge rad="31750"/>
          </a:effectLst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5825" y="2429941"/>
            <a:ext cx="8438889" cy="3593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Senior Platform Engineer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F9D2-4424-4035-B211-48FA4DB2DA7F}"/>
              </a:ext>
            </a:extLst>
          </p:cNvPr>
          <p:cNvSpPr txBox="1"/>
          <p:nvPr/>
        </p:nvSpPr>
        <p:spPr>
          <a:xfrm>
            <a:off x="6365631" y="1906205"/>
            <a:ext cx="2778369" cy="914400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endParaRPr lang="en-US" sz="22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60E0B3-06BD-499A-A311-1EF219DEC1F4}"/>
              </a:ext>
            </a:extLst>
          </p:cNvPr>
          <p:cNvSpPr txBox="1">
            <a:spLocks/>
          </p:cNvSpPr>
          <p:nvPr/>
        </p:nvSpPr>
        <p:spPr>
          <a:xfrm>
            <a:off x="265824" y="2761660"/>
            <a:ext cx="4844561" cy="17751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40000"/>
              </a:lnSpc>
              <a:spcBef>
                <a:spcPts val="75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0969" indent="-126206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419" indent="-17145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8625" indent="-1321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0785" indent="-1702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PowerShell Advocate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Leader RTPSUG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User since v3</a:t>
            </a: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FAF86-74BB-4D00-8AE4-BF5428C8B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2" r="-599" b="37779"/>
          <a:stretch/>
        </p:blipFill>
        <p:spPr bwMode="auto">
          <a:xfrm>
            <a:off x="5979362" y="1395381"/>
            <a:ext cx="2231136" cy="320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4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4E2B7-4CDB-4AB2-B83A-0B108772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38" y="1025299"/>
            <a:ext cx="4756829" cy="3525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3EBBC3-D807-4F93-999A-69BFC0B4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0" y="2073635"/>
            <a:ext cx="8435930" cy="525411"/>
          </a:xfrm>
          <a:effectLst/>
        </p:spPr>
        <p:txBody>
          <a:bodyPr/>
          <a:lstStyle/>
          <a:p>
            <a:r>
              <a:rPr lang="en-US" dirty="0">
                <a:effectLst/>
              </a:rPr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114717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71846-4CDB-46E7-A9AA-5568D059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79" y="1026748"/>
            <a:ext cx="4714875" cy="3495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DD906047-A438-4FAC-8BF1-6EFBE966A098}"/>
              </a:ext>
            </a:extLst>
          </p:cNvPr>
          <p:cNvSpPr txBox="1">
            <a:spLocks/>
          </p:cNvSpPr>
          <p:nvPr/>
        </p:nvSpPr>
        <p:spPr>
          <a:xfrm>
            <a:off x="278170" y="2073635"/>
            <a:ext cx="8435930" cy="5254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What is </a:t>
            </a:r>
            <a:r>
              <a:rPr lang="en-US" dirty="0">
                <a:effectLst/>
              </a:rPr>
              <a:t>PowerShell Core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09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489DF9-493C-44DE-B2FE-BC09402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9" y="403430"/>
            <a:ext cx="8435930" cy="525411"/>
          </a:xfrm>
        </p:spPr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E37E4-98D5-4C01-958D-192CF7C7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7417-637A-46F0-AC4A-28C28C4E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8" y="909791"/>
            <a:ext cx="5401682" cy="37468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6C56C-8FD0-421E-94B8-15E817E3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32" y="909791"/>
            <a:ext cx="2183707" cy="3746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0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719AA-6545-495B-B0C4-E4997238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D5C038-CE9D-4D06-9B6E-D23138D56C70}"/>
              </a:ext>
            </a:extLst>
          </p:cNvPr>
          <p:cNvSpPr txBox="1">
            <a:spLocks/>
          </p:cNvSpPr>
          <p:nvPr/>
        </p:nvSpPr>
        <p:spPr>
          <a:xfrm>
            <a:off x="281207" y="2069879"/>
            <a:ext cx="8435930" cy="5254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050940-452E-4F59-B659-388C99695D6F}"/>
              </a:ext>
            </a:extLst>
          </p:cNvPr>
          <p:cNvSpPr txBox="1">
            <a:spLocks/>
          </p:cNvSpPr>
          <p:nvPr/>
        </p:nvSpPr>
        <p:spPr>
          <a:xfrm>
            <a:off x="278246" y="2604438"/>
            <a:ext cx="8438889" cy="35930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marL="0" indent="0" algn="l" defTabSz="685800" rtl="0" eaLnBrk="1" latinLnBrk="0" hangingPunct="1">
              <a:lnSpc>
                <a:spcPct val="14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30969" indent="-126206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419" indent="-17145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8625" indent="-1321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0785" indent="-1702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93766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548" y="2605786"/>
            <a:ext cx="8438889" cy="359300"/>
          </a:xfrm>
        </p:spPr>
        <p:txBody>
          <a:bodyPr/>
          <a:lstStyle/>
          <a:p>
            <a:r>
              <a:rPr lang="en-US" dirty="0"/>
              <a:t>PowerShell vs PowerShell Core</a:t>
            </a:r>
          </a:p>
        </p:txBody>
      </p:sp>
    </p:spTree>
    <p:extLst>
      <p:ext uri="{BB962C8B-B14F-4D97-AF65-F5344CB8AC3E}">
        <p14:creationId xmlns:p14="http://schemas.microsoft.com/office/powerpoint/2010/main" val="160124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548" y="2605786"/>
            <a:ext cx="8438889" cy="359300"/>
          </a:xfrm>
        </p:spPr>
        <p:txBody>
          <a:bodyPr/>
          <a:lstStyle/>
          <a:p>
            <a:r>
              <a:rPr lang="en-US"/>
              <a:t>OpenSSH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PowerShell Core on Linux</a:t>
            </a:r>
          </a:p>
        </p:txBody>
      </p:sp>
    </p:spTree>
    <p:extLst>
      <p:ext uri="{BB962C8B-B14F-4D97-AF65-F5344CB8AC3E}">
        <p14:creationId xmlns:p14="http://schemas.microsoft.com/office/powerpoint/2010/main" val="32885506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8C71CFBE36F428020B03044A67D63" ma:contentTypeVersion="13" ma:contentTypeDescription="Create a new document." ma:contentTypeScope="" ma:versionID="db1b1a27ee87fa52ec29d59679249f61">
  <xsd:schema xmlns:xsd="http://www.w3.org/2001/XMLSchema" xmlns:xs="http://www.w3.org/2001/XMLSchema" xmlns:p="http://schemas.microsoft.com/office/2006/metadata/properties" xmlns:ns1="http://schemas.microsoft.com/sharepoint/v3" xmlns:ns3="d18c1617-1ac8-4b22-9cef-b2ac240d88cb" xmlns:ns4="b12e2fae-4f8e-4c24-b9f9-15782bd6ee5e" xmlns:ns5="b8858fac-6e6c-4400-9d8d-42f386b5e564" targetNamespace="http://schemas.microsoft.com/office/2006/metadata/properties" ma:root="true" ma:fieldsID="f1e40aae6431f47b21c98fb6de603f57" ns1:_="" ns3:_="" ns4:_="" ns5:_="">
    <xsd:import namespace="http://schemas.microsoft.com/sharepoint/v3"/>
    <xsd:import namespace="d18c1617-1ac8-4b22-9cef-b2ac240d88cb"/>
    <xsd:import namespace="b12e2fae-4f8e-4c24-b9f9-15782bd6ee5e"/>
    <xsd:import namespace="b8858fac-6e6c-4400-9d8d-42f386b5e564"/>
    <xsd:element name="properties">
      <xsd:complexType>
        <xsd:sequence>
          <xsd:element name="documentManagement">
            <xsd:complexType>
              <xsd:all>
                <xsd:element ref="ns3:TaxKeywordTaxHTField" minOccurs="0"/>
                <xsd:element ref="ns3:TaxCatchAll" minOccurs="0"/>
                <xsd:element ref="ns3:TaxCatchAllLabel" minOccurs="0"/>
                <xsd:element ref="ns3:hae69c9a3b974f6ea09ed5059cd93782" minOccurs="0"/>
                <xsd:element ref="ns3:aa413b61045448e6bc230aa29a84eb0b" minOccurs="0"/>
                <xsd:element ref="ns3:o2a67a7f239d463099c84f831d9f71a7" minOccurs="0"/>
                <xsd:element ref="ns3:pc3a60732cff4bd6a1032848edf6a57b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1617-1ac8-4b22-9cef-b2ac240d88c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5af0f96-557c-40e5-b74f-4de88d247c4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970906-6d70-464e-aff0-d28de3ee867f}" ma:internalName="TaxCatchAll" ma:showField="CatchAllData" ma:web="b12e2fae-4f8e-4c24-b9f9-15782bd6ee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970906-6d70-464e-aff0-d28de3ee867f}" ma:internalName="TaxCatchAllLabel" ma:readOnly="true" ma:showField="CatchAllDataLabel" ma:web="b12e2fae-4f8e-4c24-b9f9-15782bd6ee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ae69c9a3b974f6ea09ed5059cd93782" ma:index="12" nillable="true" ma:taxonomy="true" ma:internalName="hae69c9a3b974f6ea09ed5059cd93782" ma:taxonomyFieldName="ML_Geography" ma:displayName="Geography" ma:fieldId="{1ae69c9a-3b97-4f6e-a09e-d5059cd93782}" ma:taxonomyMulti="true" ma:sspId="f5af0f96-557c-40e5-b74f-4de88d247c44" ma:termSetId="f4bc552d-80e9-412b-b8d4-dc34d9eb86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13b61045448e6bc230aa29a84eb0b" ma:index="14" nillable="true" ma:taxonomy="true" ma:internalName="aa413b61045448e6bc230aa29a84eb0b" ma:taxonomyFieldName="ML_LineOfBusiness" ma:displayName="Line of Business" ma:fieldId="{aa413b61-0454-48e6-bc23-0aa29a84eb0b}" ma:taxonomyMulti="true" ma:sspId="f5af0f96-557c-40e5-b74f-4de88d247c44" ma:termSetId="46c83da5-9adb-4a6d-91e4-77f5077fc7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a67a7f239d463099c84f831d9f71a7" ma:index="16" nillable="true" ma:taxonomy="true" ma:internalName="o2a67a7f239d463099c84f831d9f71a7" ma:taxonomyFieldName="ML_OfficeLocation" ma:displayName="Office Location" ma:fieldId="{82a67a7f-239d-4630-99c8-4f831d9f71a7}" ma:taxonomyMulti="true" ma:sspId="f5af0f96-557c-40e5-b74f-4de88d247c44" ma:termSetId="441ea418-53ba-4ba6-ade2-cf7ca33080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3a60732cff4bd6a1032848edf6a57b" ma:index="18" nillable="true" ma:taxonomy="true" ma:internalName="pc3a60732cff4bd6a1032848edf6a57b" ma:taxonomyFieldName="ML_Roles" ma:displayName="Roles" ma:fieldId="{9c3a6073-2cff-4bd6-a103-2848edf6a57b}" ma:taxonomyMulti="true" ma:sspId="f5af0f96-557c-40e5-b74f-4de88d247c44" ma:termSetId="79b653d6-6741-48c0-b5a8-f7c31de24a4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e2fae-4f8e-4c24-b9f9-15782bd6ee5e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58fac-6e6c-4400-9d8d-42f386b5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6" nillable="true" ma:displayName="Tags" ma:internalName="MediaServiceAutoTags" ma:readOnly="true">
      <xsd:simpleType>
        <xsd:restriction base="dms:Text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pc3a60732cff4bd6a1032848edf6a57b xmlns="d18c1617-1ac8-4b22-9cef-b2ac240d88cb">
      <Terms xmlns="http://schemas.microsoft.com/office/infopath/2007/PartnerControls"/>
    </pc3a60732cff4bd6a1032848edf6a57b>
    <TaxKeywordTaxHTField xmlns="d18c1617-1ac8-4b22-9cef-b2ac240d88cb">
      <Terms xmlns="http://schemas.microsoft.com/office/infopath/2007/PartnerControls"/>
    </TaxKeywordTaxHTField>
    <aa413b61045448e6bc230aa29a84eb0b xmlns="d18c1617-1ac8-4b22-9cef-b2ac240d88cb">
      <Terms xmlns="http://schemas.microsoft.com/office/infopath/2007/PartnerControls"/>
    </aa413b61045448e6bc230aa29a84eb0b>
    <hae69c9a3b974f6ea09ed5059cd93782 xmlns="d18c1617-1ac8-4b22-9cef-b2ac240d88cb">
      <Terms xmlns="http://schemas.microsoft.com/office/infopath/2007/PartnerControls"/>
    </hae69c9a3b974f6ea09ed5059cd93782>
    <_ip_UnifiedCompliancePolicyProperties xmlns="http://schemas.microsoft.com/sharepoint/v3" xsi:nil="true"/>
    <o2a67a7f239d463099c84f831d9f71a7 xmlns="d18c1617-1ac8-4b22-9cef-b2ac240d88cb">
      <Terms xmlns="http://schemas.microsoft.com/office/infopath/2007/PartnerControls"/>
    </o2a67a7f239d463099c84f831d9f71a7>
    <TaxCatchAll xmlns="d18c1617-1ac8-4b22-9cef-b2ac240d88cb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f5af0f96-557c-40e5-b74f-4de88d247c44" ContentTypeId="0x0101" PreviousValue="false"/>
</file>

<file path=customXml/itemProps1.xml><?xml version="1.0" encoding="utf-8"?>
<ds:datastoreItem xmlns:ds="http://schemas.openxmlformats.org/officeDocument/2006/customXml" ds:itemID="{8B0387FD-3524-4A10-8EAB-6F4117502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8c1617-1ac8-4b22-9cef-b2ac240d88cb"/>
    <ds:schemaRef ds:uri="b12e2fae-4f8e-4c24-b9f9-15782bd6ee5e"/>
    <ds:schemaRef ds:uri="b8858fac-6e6c-4400-9d8d-42f386b5e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A0E29-8962-4DDF-9B4A-6083AC8BCDA1}">
  <ds:schemaRefs>
    <ds:schemaRef ds:uri="http://purl.org/dc/elements/1.1/"/>
    <ds:schemaRef ds:uri="http://purl.org/dc/terms/"/>
    <ds:schemaRef ds:uri="http://schemas.microsoft.com/office/2006/documentManagement/types"/>
    <ds:schemaRef ds:uri="d18c1617-1ac8-4b22-9cef-b2ac240d88cb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b8858fac-6e6c-4400-9d8d-42f386b5e564"/>
    <ds:schemaRef ds:uri="b12e2fae-4f8e-4c24-b9f9-15782bd6ee5e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20FCD7C-6C23-44D6-8146-3CDA6F55A5C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FB2830B-2CAD-45D8-A96B-A90A75B1CA9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510</Words>
  <Application>Microsoft Office PowerPoint</Application>
  <PresentationFormat>On-screen Show (16:9)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.AppleSystemUIFont</vt:lpstr>
      <vt:lpstr>Arial</vt:lpstr>
      <vt:lpstr>Calibri</vt:lpstr>
      <vt:lpstr>Georgia</vt:lpstr>
      <vt:lpstr>1_Default Theme</vt:lpstr>
      <vt:lpstr>PowerShell Core:   What is it and how do I use it? </vt:lpstr>
      <vt:lpstr>Kevin Laux</vt:lpstr>
      <vt:lpstr>What is PowerShell?</vt:lpstr>
      <vt:lpstr>PowerPoint Presentation</vt:lpstr>
      <vt:lpstr>Install</vt:lpstr>
      <vt:lpstr>PowerPoint Presentation</vt:lpstr>
      <vt:lpstr>Demo</vt:lpstr>
      <vt:lpstr>Demo</vt:lpstr>
      <vt:lpstr>Demo</vt:lpstr>
      <vt:lpstr>Demo</vt:lpstr>
      <vt:lpstr>Demo</vt:lpstr>
      <vt:lpstr>PowerPoint Presentation</vt:lpstr>
      <vt:lpstr>PowerShell 7</vt:lpstr>
      <vt:lpstr>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Laux, Kevin</dc:creator>
  <cp:keywords/>
  <dc:description/>
  <cp:lastModifiedBy>Laux, Kevin</cp:lastModifiedBy>
  <cp:revision>242</cp:revision>
  <cp:lastPrinted>2016-11-22T17:29:32Z</cp:lastPrinted>
  <dcterms:created xsi:type="dcterms:W3CDTF">2016-10-12T07:45:17Z</dcterms:created>
  <dcterms:modified xsi:type="dcterms:W3CDTF">2019-04-12T15:21:13Z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0x0101000048C71CFBE36F428020B03044A67D63</vt:lpwstr>
  </property>
  <property fmtid="{D5CDD505-2E9C-101B-9397-08002B2CF9AE}" pid="3" name="TaxKeyword">
    <vt:lpwstr/>
  </property>
  <property fmtid="{D5CDD505-2E9C-101B-9397-08002B2CF9AE}" pid="4" name="ML_LineOfBusiness">
    <vt:lpwstr/>
  </property>
  <property fmtid="{D5CDD505-2E9C-101B-9397-08002B2CF9AE}" pid="5" name="ML_OfficeLocation">
    <vt:lpwstr/>
  </property>
  <property fmtid="{D5CDD505-2E9C-101B-9397-08002B2CF9AE}" pid="6" name="ML_Roles">
    <vt:lpwstr/>
  </property>
  <property fmtid="{D5CDD505-2E9C-101B-9397-08002B2CF9AE}" pid="7" name="ML_Geography">
    <vt:lpwstr/>
  </property>
  <property fmtid="{D5CDD505-2E9C-101B-9397-08002B2CF9AE}" pid="8" name="AuthorIds_UIVersion_1024">
    <vt:lpwstr>111</vt:lpwstr>
  </property>
</Properties>
</file>