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A4E3-D4A5-438D-9BC8-07953AFEF6B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203C-8444-4443-BEE6-1526286056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5" y="0"/>
            <a:ext cx="8954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820" y="1691005"/>
            <a:ext cx="4697095" cy="4351655"/>
          </a:xfrm>
        </p:spPr>
        <p:txBody>
          <a:bodyPr>
            <a:normAutofit lnSpcReduction="10000"/>
          </a:bodyPr>
          <a:lstStyle/>
          <a:p>
            <a:r>
              <a:rPr lang="zh-CN" altLang="en-US" sz="1800">
                <a:sym typeface="+mn-ea"/>
              </a:rPr>
              <a:t>思路: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假设节点下标从 1 开始。树高从 1 计算。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那么第 i+1 层的节点的最后一个下标为           2 ^ (i + 1)-1。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对于每一层，从最后一个下标开始，从右往左，输出第一个不为 -1 的数即为本题答案。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584200"/>
            <a:ext cx="40640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34670"/>
            <a:ext cx="10850245" cy="6045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4090" y="1454785"/>
            <a:ext cx="9293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该题可以考虑用并查集</a:t>
            </a:r>
            <a:endParaRPr lang="zh-CN" altLang="en-US" dirty="0"/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我们可以将这</a:t>
            </a:r>
            <a:r>
              <a:rPr lang="en-US" altLang="zh-CN"/>
              <a:t>n</a:t>
            </a:r>
            <a:r>
              <a:rPr lang="zh-CN" altLang="en-US"/>
              <a:t>个区域看成</a:t>
            </a:r>
            <a:r>
              <a:rPr lang="en-US" altLang="zh-CN"/>
              <a:t>n</a:t>
            </a:r>
            <a:r>
              <a:rPr lang="zh-CN" altLang="en-US"/>
              <a:t>个点，其中</a:t>
            </a:r>
            <a:r>
              <a:rPr lang="en-US" altLang="zh-CN"/>
              <a:t>m</a:t>
            </a:r>
            <a:r>
              <a:rPr lang="zh-CN" altLang="en-US"/>
              <a:t>是我们要合并的次数。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修路时间t越早的就要越早合并，所以要先排序，为了不打乱顺序，三个数组可以根据时间顺序一起排序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排序后，按照时间逐个合并，如果合并过程中所有村庄都连通，那么输出时间;否则输出-1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" y="80010"/>
            <a:ext cx="2038985" cy="835660"/>
          </a:xfrm>
        </p:spPr>
        <p:txBody>
          <a:bodyPr/>
          <a:lstStyle/>
          <a:p>
            <a:r>
              <a:rPr lang="zh-CN" altLang="en-US" sz="3200" dirty="0"/>
              <a:t>参考实现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CE052-5B7F-4447-BBA7-5BD52E82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9" y="1262333"/>
            <a:ext cx="4038095" cy="43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0DBB3C-5D26-4236-89CC-7ECD1CD8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61" y="181380"/>
            <a:ext cx="6314286" cy="649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题解</vt:lpstr>
      <vt:lpstr>PowerPoint 演示文稿</vt:lpstr>
      <vt:lpstr>题解</vt:lpstr>
      <vt:lpstr>参考实现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杨栋</dc:creator>
  <cp:lastModifiedBy>陈 杨栋</cp:lastModifiedBy>
  <cp:revision>8</cp:revision>
  <dcterms:created xsi:type="dcterms:W3CDTF">2022-11-27T13:18:44Z</dcterms:created>
  <dcterms:modified xsi:type="dcterms:W3CDTF">2022-11-28T05:42:58Z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</Properties>
</file>