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an Xu" userId="dd94d84b87563851" providerId="LiveId" clId="{B7C82824-513E-41D5-B083-CBA3A193BF5B}"/>
    <pc:docChg chg="undo custSel addSld modSld">
      <pc:chgData name="Jilan Xu" userId="dd94d84b87563851" providerId="LiveId" clId="{B7C82824-513E-41D5-B083-CBA3A193BF5B}" dt="2022-12-12T08:49:41.555" v="1049" actId="20577"/>
      <pc:docMkLst>
        <pc:docMk/>
      </pc:docMkLst>
      <pc:sldChg chg="modSp mod">
        <pc:chgData name="Jilan Xu" userId="dd94d84b87563851" providerId="LiveId" clId="{B7C82824-513E-41D5-B083-CBA3A193BF5B}" dt="2022-12-12T01:15:09.591" v="19" actId="20577"/>
        <pc:sldMkLst>
          <pc:docMk/>
          <pc:sldMk cId="1399532492" sldId="256"/>
        </pc:sldMkLst>
        <pc:spChg chg="mod">
          <ac:chgData name="Jilan Xu" userId="dd94d84b87563851" providerId="LiveId" clId="{B7C82824-513E-41D5-B083-CBA3A193BF5B}" dt="2022-12-12T01:15:02.950" v="9" actId="5793"/>
          <ac:spMkLst>
            <pc:docMk/>
            <pc:sldMk cId="1399532492" sldId="256"/>
            <ac:spMk id="2" creationId="{1E95C7A4-2D08-1555-FE0C-0A12D953D9E9}"/>
          </ac:spMkLst>
        </pc:spChg>
        <pc:spChg chg="mod">
          <ac:chgData name="Jilan Xu" userId="dd94d84b87563851" providerId="LiveId" clId="{B7C82824-513E-41D5-B083-CBA3A193BF5B}" dt="2022-12-12T01:15:09.591" v="19" actId="20577"/>
          <ac:spMkLst>
            <pc:docMk/>
            <pc:sldMk cId="1399532492" sldId="256"/>
            <ac:spMk id="3" creationId="{2E08EF20-BBD8-D7E0-BE7E-259117A0A787}"/>
          </ac:spMkLst>
        </pc:spChg>
      </pc:sldChg>
      <pc:sldChg chg="addSp delSp modSp new mod">
        <pc:chgData name="Jilan Xu" userId="dd94d84b87563851" providerId="LiveId" clId="{B7C82824-513E-41D5-B083-CBA3A193BF5B}" dt="2022-12-12T01:18:47.677" v="260" actId="948"/>
        <pc:sldMkLst>
          <pc:docMk/>
          <pc:sldMk cId="3868019625" sldId="257"/>
        </pc:sldMkLst>
        <pc:spChg chg="del">
          <ac:chgData name="Jilan Xu" userId="dd94d84b87563851" providerId="LiveId" clId="{B7C82824-513E-41D5-B083-CBA3A193BF5B}" dt="2022-12-12T01:15:16.725" v="21" actId="478"/>
          <ac:spMkLst>
            <pc:docMk/>
            <pc:sldMk cId="3868019625" sldId="257"/>
            <ac:spMk id="2" creationId="{A219CF08-3AD1-5D44-418F-34AE39735D7A}"/>
          </ac:spMkLst>
        </pc:spChg>
        <pc:spChg chg="del">
          <ac:chgData name="Jilan Xu" userId="dd94d84b87563851" providerId="LiveId" clId="{B7C82824-513E-41D5-B083-CBA3A193BF5B}" dt="2022-12-12T01:15:19.251" v="22" actId="478"/>
          <ac:spMkLst>
            <pc:docMk/>
            <pc:sldMk cId="3868019625" sldId="257"/>
            <ac:spMk id="3" creationId="{5AB01AA3-DA99-A06B-05D7-7FF19BEED880}"/>
          </ac:spMkLst>
        </pc:spChg>
        <pc:spChg chg="add mod">
          <ac:chgData name="Jilan Xu" userId="dd94d84b87563851" providerId="LiveId" clId="{B7C82824-513E-41D5-B083-CBA3A193BF5B}" dt="2022-12-12T01:18:47.677" v="260" actId="948"/>
          <ac:spMkLst>
            <pc:docMk/>
            <pc:sldMk cId="3868019625" sldId="257"/>
            <ac:spMk id="8" creationId="{CE021C9F-9630-E83D-7139-1C4F4D199B24}"/>
          </ac:spMkLst>
        </pc:spChg>
        <pc:picChg chg="add mod">
          <ac:chgData name="Jilan Xu" userId="dd94d84b87563851" providerId="LiveId" clId="{B7C82824-513E-41D5-B083-CBA3A193BF5B}" dt="2022-12-12T01:15:24.724" v="25" actId="1076"/>
          <ac:picMkLst>
            <pc:docMk/>
            <pc:sldMk cId="3868019625" sldId="257"/>
            <ac:picMk id="5" creationId="{34D06E2F-5592-3905-3862-7C808EA6E775}"/>
          </ac:picMkLst>
        </pc:picChg>
        <pc:picChg chg="add mod">
          <ac:chgData name="Jilan Xu" userId="dd94d84b87563851" providerId="LiveId" clId="{B7C82824-513E-41D5-B083-CBA3A193BF5B}" dt="2022-12-12T01:16:02.412" v="30" actId="1076"/>
          <ac:picMkLst>
            <pc:docMk/>
            <pc:sldMk cId="3868019625" sldId="257"/>
            <ac:picMk id="7" creationId="{554A987B-8429-DEBB-BEE3-A7F8F35D38B7}"/>
          </ac:picMkLst>
        </pc:picChg>
      </pc:sldChg>
      <pc:sldChg chg="addSp delSp modSp new mod">
        <pc:chgData name="Jilan Xu" userId="dd94d84b87563851" providerId="LiveId" clId="{B7C82824-513E-41D5-B083-CBA3A193BF5B}" dt="2022-12-12T01:23:42.118" v="294" actId="1076"/>
        <pc:sldMkLst>
          <pc:docMk/>
          <pc:sldMk cId="1871510361" sldId="258"/>
        </pc:sldMkLst>
        <pc:spChg chg="mod">
          <ac:chgData name="Jilan Xu" userId="dd94d84b87563851" providerId="LiveId" clId="{B7C82824-513E-41D5-B083-CBA3A193BF5B}" dt="2022-12-12T01:23:13.309" v="286" actId="1076"/>
          <ac:spMkLst>
            <pc:docMk/>
            <pc:sldMk cId="1871510361" sldId="258"/>
            <ac:spMk id="2" creationId="{006BD160-BE6A-FA34-EA8E-6297A5225E12}"/>
          </ac:spMkLst>
        </pc:spChg>
        <pc:spChg chg="del">
          <ac:chgData name="Jilan Xu" userId="dd94d84b87563851" providerId="LiveId" clId="{B7C82824-513E-41D5-B083-CBA3A193BF5B}" dt="2022-12-12T01:21:13.058" v="268" actId="22"/>
          <ac:spMkLst>
            <pc:docMk/>
            <pc:sldMk cId="1871510361" sldId="258"/>
            <ac:spMk id="3" creationId="{57D379BF-1341-DFBC-1406-B86B0388FFF7}"/>
          </ac:spMkLst>
        </pc:spChg>
        <pc:spChg chg="add del">
          <ac:chgData name="Jilan Xu" userId="dd94d84b87563851" providerId="LiveId" clId="{B7C82824-513E-41D5-B083-CBA3A193BF5B}" dt="2022-12-12T01:20:28.892" v="263" actId="22"/>
          <ac:spMkLst>
            <pc:docMk/>
            <pc:sldMk cId="1871510361" sldId="258"/>
            <ac:spMk id="5" creationId="{72ACBC77-5449-4E7B-439F-85F03A0863E5}"/>
          </ac:spMkLst>
        </pc:spChg>
        <pc:spChg chg="add mod">
          <ac:chgData name="Jilan Xu" userId="dd94d84b87563851" providerId="LiveId" clId="{B7C82824-513E-41D5-B083-CBA3A193BF5B}" dt="2022-12-12T01:21:21.984" v="271" actId="478"/>
          <ac:spMkLst>
            <pc:docMk/>
            <pc:sldMk cId="1871510361" sldId="258"/>
            <ac:spMk id="11" creationId="{92F2A083-1171-EC77-46AA-C80182D37CEC}"/>
          </ac:spMkLst>
        </pc:spChg>
        <pc:picChg chg="add del mod">
          <ac:chgData name="Jilan Xu" userId="dd94d84b87563851" providerId="LiveId" clId="{B7C82824-513E-41D5-B083-CBA3A193BF5B}" dt="2022-12-12T01:21:36.646" v="275" actId="478"/>
          <ac:picMkLst>
            <pc:docMk/>
            <pc:sldMk cId="1871510361" sldId="258"/>
            <ac:picMk id="7" creationId="{80D4FFDD-25AB-A2AC-2266-831C734B2852}"/>
          </ac:picMkLst>
        </pc:picChg>
        <pc:picChg chg="add del mod ord">
          <ac:chgData name="Jilan Xu" userId="dd94d84b87563851" providerId="LiveId" clId="{B7C82824-513E-41D5-B083-CBA3A193BF5B}" dt="2022-12-12T01:21:21.984" v="271" actId="478"/>
          <ac:picMkLst>
            <pc:docMk/>
            <pc:sldMk cId="1871510361" sldId="258"/>
            <ac:picMk id="9" creationId="{1DDA988B-F1B2-9FFC-4B81-A1C0AA88F574}"/>
          </ac:picMkLst>
        </pc:picChg>
        <pc:picChg chg="add del mod">
          <ac:chgData name="Jilan Xu" userId="dd94d84b87563851" providerId="LiveId" clId="{B7C82824-513E-41D5-B083-CBA3A193BF5B}" dt="2022-12-12T01:21:34.995" v="274" actId="478"/>
          <ac:picMkLst>
            <pc:docMk/>
            <pc:sldMk cId="1871510361" sldId="258"/>
            <ac:picMk id="13" creationId="{E8D4D5A1-A967-62F9-1CCA-8F288636E460}"/>
          </ac:picMkLst>
        </pc:picChg>
        <pc:picChg chg="add mod">
          <ac:chgData name="Jilan Xu" userId="dd94d84b87563851" providerId="LiveId" clId="{B7C82824-513E-41D5-B083-CBA3A193BF5B}" dt="2022-12-12T01:23:14.197" v="288" actId="1076"/>
          <ac:picMkLst>
            <pc:docMk/>
            <pc:sldMk cId="1871510361" sldId="258"/>
            <ac:picMk id="15" creationId="{4C4DE0BA-0DDB-CD76-BB2B-AED071CBF3E2}"/>
          </ac:picMkLst>
        </pc:picChg>
        <pc:picChg chg="add del mod ord">
          <ac:chgData name="Jilan Xu" userId="dd94d84b87563851" providerId="LiveId" clId="{B7C82824-513E-41D5-B083-CBA3A193BF5B}" dt="2022-12-12T01:23:15.616" v="290" actId="22"/>
          <ac:picMkLst>
            <pc:docMk/>
            <pc:sldMk cId="1871510361" sldId="258"/>
            <ac:picMk id="17" creationId="{A435C838-1085-83B0-4E50-5EF38FB2FF62}"/>
          </ac:picMkLst>
        </pc:picChg>
        <pc:picChg chg="add mod">
          <ac:chgData name="Jilan Xu" userId="dd94d84b87563851" providerId="LiveId" clId="{B7C82824-513E-41D5-B083-CBA3A193BF5B}" dt="2022-12-12T01:23:42.118" v="294" actId="1076"/>
          <ac:picMkLst>
            <pc:docMk/>
            <pc:sldMk cId="1871510361" sldId="258"/>
            <ac:picMk id="19" creationId="{7572A613-3E97-4601-AFAB-AD78FD46C17A}"/>
          </ac:picMkLst>
        </pc:picChg>
      </pc:sldChg>
      <pc:sldChg chg="addSp delSp modSp new mod">
        <pc:chgData name="Jilan Xu" userId="dd94d84b87563851" providerId="LiveId" clId="{B7C82824-513E-41D5-B083-CBA3A193BF5B}" dt="2022-12-12T04:47:59.019" v="987"/>
        <pc:sldMkLst>
          <pc:docMk/>
          <pc:sldMk cId="3603989091" sldId="259"/>
        </pc:sldMkLst>
        <pc:spChg chg="del">
          <ac:chgData name="Jilan Xu" userId="dd94d84b87563851" providerId="LiveId" clId="{B7C82824-513E-41D5-B083-CBA3A193BF5B}" dt="2022-12-12T01:37:29.161" v="979" actId="478"/>
          <ac:spMkLst>
            <pc:docMk/>
            <pc:sldMk cId="3603989091" sldId="259"/>
            <ac:spMk id="2" creationId="{13C0120D-D682-7901-D75D-87A2B983D0D2}"/>
          </ac:spMkLst>
        </pc:spChg>
        <pc:spChg chg="del mod">
          <ac:chgData name="Jilan Xu" userId="dd94d84b87563851" providerId="LiveId" clId="{B7C82824-513E-41D5-B083-CBA3A193BF5B}" dt="2022-12-12T01:24:45.980" v="302" actId="478"/>
          <ac:spMkLst>
            <pc:docMk/>
            <pc:sldMk cId="3603989091" sldId="259"/>
            <ac:spMk id="3" creationId="{23F45729-EEC0-14E1-7A79-BD884FE57847}"/>
          </ac:spMkLst>
        </pc:spChg>
        <pc:spChg chg="add del">
          <ac:chgData name="Jilan Xu" userId="dd94d84b87563851" providerId="LiveId" clId="{B7C82824-513E-41D5-B083-CBA3A193BF5B}" dt="2022-12-12T01:22:30.153" v="278" actId="22"/>
          <ac:spMkLst>
            <pc:docMk/>
            <pc:sldMk cId="3603989091" sldId="259"/>
            <ac:spMk id="5" creationId="{31C0582A-ED4D-F7CC-A6DF-CE0D5071FBA6}"/>
          </ac:spMkLst>
        </pc:spChg>
        <pc:spChg chg="add del mod">
          <ac:chgData name="Jilan Xu" userId="dd94d84b87563851" providerId="LiveId" clId="{B7C82824-513E-41D5-B083-CBA3A193BF5B}" dt="2022-12-12T01:37:27.495" v="978" actId="478"/>
          <ac:spMkLst>
            <pc:docMk/>
            <pc:sldMk cId="3603989091" sldId="259"/>
            <ac:spMk id="9" creationId="{0E0C2D8E-F8E2-18F7-C463-154168279055}"/>
          </ac:spMkLst>
        </pc:spChg>
        <pc:spChg chg="add mod">
          <ac:chgData name="Jilan Xu" userId="dd94d84b87563851" providerId="LiveId" clId="{B7C82824-513E-41D5-B083-CBA3A193BF5B}" dt="2022-12-12T04:47:59.019" v="987"/>
          <ac:spMkLst>
            <pc:docMk/>
            <pc:sldMk cId="3603989091" sldId="259"/>
            <ac:spMk id="10" creationId="{89EA4341-96EC-5EE6-36CE-60FF89F66FAE}"/>
          </ac:spMkLst>
        </pc:spChg>
        <pc:picChg chg="add mod">
          <ac:chgData name="Jilan Xu" userId="dd94d84b87563851" providerId="LiveId" clId="{B7C82824-513E-41D5-B083-CBA3A193BF5B}" dt="2022-12-12T01:24:33.510" v="298" actId="1076"/>
          <ac:picMkLst>
            <pc:docMk/>
            <pc:sldMk cId="3603989091" sldId="259"/>
            <ac:picMk id="7" creationId="{B47346AA-052F-7978-DE9E-B6051BDDEA39}"/>
          </ac:picMkLst>
        </pc:picChg>
      </pc:sldChg>
      <pc:sldChg chg="addSp delSp modSp new mod">
        <pc:chgData name="Jilan Xu" userId="dd94d84b87563851" providerId="LiveId" clId="{B7C82824-513E-41D5-B083-CBA3A193BF5B}" dt="2022-12-12T01:30:37.161" v="591" actId="1076"/>
        <pc:sldMkLst>
          <pc:docMk/>
          <pc:sldMk cId="2303884000" sldId="260"/>
        </pc:sldMkLst>
        <pc:spChg chg="del">
          <ac:chgData name="Jilan Xu" userId="dd94d84b87563851" providerId="LiveId" clId="{B7C82824-513E-41D5-B083-CBA3A193BF5B}" dt="2022-12-12T01:29:42.755" v="587" actId="478"/>
          <ac:spMkLst>
            <pc:docMk/>
            <pc:sldMk cId="2303884000" sldId="260"/>
            <ac:spMk id="2" creationId="{FB2E029F-FA7F-5464-7427-9D189878909D}"/>
          </ac:spMkLst>
        </pc:spChg>
        <pc:spChg chg="del">
          <ac:chgData name="Jilan Xu" userId="dd94d84b87563851" providerId="LiveId" clId="{B7C82824-513E-41D5-B083-CBA3A193BF5B}" dt="2022-12-12T01:29:39.461" v="586" actId="478"/>
          <ac:spMkLst>
            <pc:docMk/>
            <pc:sldMk cId="2303884000" sldId="260"/>
            <ac:spMk id="3" creationId="{F0D86ED6-5309-EAD1-8E3F-4BADA5FCD68B}"/>
          </ac:spMkLst>
        </pc:spChg>
        <pc:picChg chg="add mod">
          <ac:chgData name="Jilan Xu" userId="dd94d84b87563851" providerId="LiveId" clId="{B7C82824-513E-41D5-B083-CBA3A193BF5B}" dt="2022-12-12T01:30:21.929" v="589" actId="1076"/>
          <ac:picMkLst>
            <pc:docMk/>
            <pc:sldMk cId="2303884000" sldId="260"/>
            <ac:picMk id="5" creationId="{395FF145-01CC-96D5-373E-B9668CACACD7}"/>
          </ac:picMkLst>
        </pc:picChg>
        <pc:picChg chg="add mod">
          <ac:chgData name="Jilan Xu" userId="dd94d84b87563851" providerId="LiveId" clId="{B7C82824-513E-41D5-B083-CBA3A193BF5B}" dt="2022-12-12T01:30:37.161" v="591" actId="1076"/>
          <ac:picMkLst>
            <pc:docMk/>
            <pc:sldMk cId="2303884000" sldId="260"/>
            <ac:picMk id="7" creationId="{C489C795-9728-2496-DCED-DCAF7D11E09C}"/>
          </ac:picMkLst>
        </pc:picChg>
      </pc:sldChg>
      <pc:sldChg chg="addSp delSp modSp new mod">
        <pc:chgData name="Jilan Xu" userId="dd94d84b87563851" providerId="LiveId" clId="{B7C82824-513E-41D5-B083-CBA3A193BF5B}" dt="2022-12-12T08:49:41.555" v="1049" actId="20577"/>
        <pc:sldMkLst>
          <pc:docMk/>
          <pc:sldMk cId="1526355943" sldId="261"/>
        </pc:sldMkLst>
        <pc:spChg chg="del">
          <ac:chgData name="Jilan Xu" userId="dd94d84b87563851" providerId="LiveId" clId="{B7C82824-513E-41D5-B083-CBA3A193BF5B}" dt="2022-12-12T01:31:25.715" v="596" actId="478"/>
          <ac:spMkLst>
            <pc:docMk/>
            <pc:sldMk cId="1526355943" sldId="261"/>
            <ac:spMk id="2" creationId="{40974355-A4F1-47C8-00EB-DD3673F6715B}"/>
          </ac:spMkLst>
        </pc:spChg>
        <pc:spChg chg="del">
          <ac:chgData name="Jilan Xu" userId="dd94d84b87563851" providerId="LiveId" clId="{B7C82824-513E-41D5-B083-CBA3A193BF5B}" dt="2022-12-12T01:31:24.178" v="595" actId="478"/>
          <ac:spMkLst>
            <pc:docMk/>
            <pc:sldMk cId="1526355943" sldId="261"/>
            <ac:spMk id="3" creationId="{91BBAACA-0E01-DC6A-7088-8CF41B1539FB}"/>
          </ac:spMkLst>
        </pc:spChg>
        <pc:spChg chg="add mod">
          <ac:chgData name="Jilan Xu" userId="dd94d84b87563851" providerId="LiveId" clId="{B7C82824-513E-41D5-B083-CBA3A193BF5B}" dt="2022-12-12T08:49:41.555" v="1049" actId="20577"/>
          <ac:spMkLst>
            <pc:docMk/>
            <pc:sldMk cId="1526355943" sldId="261"/>
            <ac:spMk id="6" creationId="{73DED974-5F44-11D4-9D5D-8AFD1DFB10C8}"/>
          </ac:spMkLst>
        </pc:spChg>
        <pc:picChg chg="add mod">
          <ac:chgData name="Jilan Xu" userId="dd94d84b87563851" providerId="LiveId" clId="{B7C82824-513E-41D5-B083-CBA3A193BF5B}" dt="2022-12-12T01:31:27.617" v="598" actId="1076"/>
          <ac:picMkLst>
            <pc:docMk/>
            <pc:sldMk cId="1526355943" sldId="261"/>
            <ac:picMk id="5" creationId="{8075BB76-056D-037F-AEE1-8D24BB288643}"/>
          </ac:picMkLst>
        </pc:picChg>
      </pc:sldChg>
      <pc:sldChg chg="addSp modSp new mod">
        <pc:chgData name="Jilan Xu" userId="dd94d84b87563851" providerId="LiveId" clId="{B7C82824-513E-41D5-B083-CBA3A193BF5B}" dt="2022-12-12T01:32:39.499" v="677" actId="1076"/>
        <pc:sldMkLst>
          <pc:docMk/>
          <pc:sldMk cId="1153731567" sldId="262"/>
        </pc:sldMkLst>
        <pc:picChg chg="add mod">
          <ac:chgData name="Jilan Xu" userId="dd94d84b87563851" providerId="LiveId" clId="{B7C82824-513E-41D5-B083-CBA3A193BF5B}" dt="2022-12-12T01:32:39.499" v="677" actId="1076"/>
          <ac:picMkLst>
            <pc:docMk/>
            <pc:sldMk cId="1153731567" sldId="262"/>
            <ac:picMk id="5" creationId="{CD2DCC5D-75B4-788E-15D0-9D0EE11187CA}"/>
          </ac:picMkLst>
        </pc:picChg>
      </pc:sldChg>
      <pc:sldChg chg="addSp modSp new mod">
        <pc:chgData name="Jilan Xu" userId="dd94d84b87563851" providerId="LiveId" clId="{B7C82824-513E-41D5-B083-CBA3A193BF5B}" dt="2022-12-12T08:34:12.830" v="1028" actId="20577"/>
        <pc:sldMkLst>
          <pc:docMk/>
          <pc:sldMk cId="2142958233" sldId="263"/>
        </pc:sldMkLst>
        <pc:spChg chg="add mod">
          <ac:chgData name="Jilan Xu" userId="dd94d84b87563851" providerId="LiveId" clId="{B7C82824-513E-41D5-B083-CBA3A193BF5B}" dt="2022-12-12T08:34:12.830" v="1028" actId="20577"/>
          <ac:spMkLst>
            <pc:docMk/>
            <pc:sldMk cId="2142958233" sldId="263"/>
            <ac:spMk id="6" creationId="{DBEEC067-3463-7D76-F6BE-A85A5DDE6AAA}"/>
          </ac:spMkLst>
        </pc:spChg>
        <pc:picChg chg="add mod">
          <ac:chgData name="Jilan Xu" userId="dd94d84b87563851" providerId="LiveId" clId="{B7C82824-513E-41D5-B083-CBA3A193BF5B}" dt="2022-12-12T01:34:06.553" v="740" actId="1076"/>
          <ac:picMkLst>
            <pc:docMk/>
            <pc:sldMk cId="2142958233" sldId="263"/>
            <ac:picMk id="5" creationId="{7F93B47B-0832-DD59-FA62-D67C950E57C8}"/>
          </ac:picMkLst>
        </pc:picChg>
      </pc:sldChg>
      <pc:sldChg chg="addSp delSp modSp new mod">
        <pc:chgData name="Jilan Xu" userId="dd94d84b87563851" providerId="LiveId" clId="{B7C82824-513E-41D5-B083-CBA3A193BF5B}" dt="2022-12-12T01:36:58.156" v="952" actId="478"/>
        <pc:sldMkLst>
          <pc:docMk/>
          <pc:sldMk cId="1578208977" sldId="264"/>
        </pc:sldMkLst>
        <pc:spChg chg="del">
          <ac:chgData name="Jilan Xu" userId="dd94d84b87563851" providerId="LiveId" clId="{B7C82824-513E-41D5-B083-CBA3A193BF5B}" dt="2022-12-12T01:36:58.156" v="952" actId="478"/>
          <ac:spMkLst>
            <pc:docMk/>
            <pc:sldMk cId="1578208977" sldId="264"/>
            <ac:spMk id="2" creationId="{9102A782-C29E-1352-05C9-55140511972D}"/>
          </ac:spMkLst>
        </pc:spChg>
        <pc:spChg chg="del">
          <ac:chgData name="Jilan Xu" userId="dd94d84b87563851" providerId="LiveId" clId="{B7C82824-513E-41D5-B083-CBA3A193BF5B}" dt="2022-12-12T01:36:56.587" v="951" actId="478"/>
          <ac:spMkLst>
            <pc:docMk/>
            <pc:sldMk cId="1578208977" sldId="264"/>
            <ac:spMk id="3" creationId="{11649A3A-9659-97AD-734A-1EFF23A94D92}"/>
          </ac:spMkLst>
        </pc:spChg>
        <pc:picChg chg="add mod">
          <ac:chgData name="Jilan Xu" userId="dd94d84b87563851" providerId="LiveId" clId="{B7C82824-513E-41D5-B083-CBA3A193BF5B}" dt="2022-12-12T01:36:54.117" v="950" actId="1076"/>
          <ac:picMkLst>
            <pc:docMk/>
            <pc:sldMk cId="1578208977" sldId="264"/>
            <ac:picMk id="5" creationId="{6FC6AA2E-59DD-CCF8-51CF-C0E46038E3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E2A9B-7A31-B664-79C2-7C5FCA1A8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E20E6-2461-AE7A-2042-00CC9B14B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D8C1D-0A59-8431-FC65-E5483716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19BCA-C81C-4ECE-62D3-B7B4A0B7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1C299-6C0C-1EBA-1D10-81A10976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7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DF435-EB5A-6338-C41A-F74D6659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99D15-BB3A-0757-34EA-9313EE35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D30FC-D60A-1AD8-F63F-3CEBDFEC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CB5B-8790-5A3E-DF27-AAC67D94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52D96-AB06-61EB-267A-F3B0CB57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0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6638FC-224D-75D0-176B-1D2DDBE45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629E1D-80D0-2BC4-8643-46FEBDA2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87988-82B6-337E-4DFE-D5733B3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83A0D-F161-02F0-F5DD-57A225F0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0E00D-4A4D-DA8D-88F5-D5AA9F5F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4F786-D50A-AFF3-E2CC-60118219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AB9F9-DCFE-14C0-E932-553A96D7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9A274-EE3B-998B-3501-4FDB9389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5E76B-E9AF-EF51-1AB3-A25D051D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E9EC7-B1F2-E89F-13BA-F3EA96C3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5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B588A-47AE-26FD-3786-80766BF3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25AC4-1926-A988-7849-1995245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E44C8-0170-DD1E-4F62-A9CFA8E1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22967-6BA8-6BEC-ED32-7509552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27B59-A3E3-9998-C502-DBBD3784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D06BF-BD91-4D0C-5573-D01E76A1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D9CB6-D8AD-A83F-9B86-CE5828A63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056FA8-0D3F-0BBA-B9D9-8B2FEBDB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A5D9E-6C4A-4383-565A-4FDA851A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646F2-7069-76B2-B0D2-C935EDBE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589E8-7BF8-C5A6-E981-7202C8C9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5321E-6E9B-6F61-7999-112D1EC0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A7F01-A7C5-90FA-B841-1069D716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E256EC-EFEC-15B9-5E49-4A726127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D229B1-74AB-FDEF-2605-7FD7F5DA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7453EF-B7D7-9492-BFC9-753E8E59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978297-222B-116A-5EE7-939BE24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6A61C0-6137-AF19-D911-39771373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86DFB9-2DA6-F34C-4F54-C7D25C26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9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FAEE1-1757-9BAC-2F8E-AFB29CF6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90CF24-F52A-AE5C-6D0B-A54A9237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527E0D-0EF4-4F7B-7FD2-B3A37F9A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34FAB9-A588-B23E-7023-2A37E843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4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138334-E512-651F-509E-CFED6478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F3C47-FB0B-5A44-1FE9-494A1133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E881-9F69-B833-D5F7-90C0358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BDEDB-8F40-EE0D-7C08-7CE90FB7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69FCC-7DE3-AFF0-A23A-EDE9809C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38EEE-806F-F1A4-0AC3-E69784441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6108D-D08C-54CE-CD78-E862273A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1416B-B9CB-6F5B-B4D2-1E813996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DAFE2-A4C3-C805-DDBD-AE883768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8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727D1-1D02-04C4-3CD0-E3BAFE28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6C525D-200E-8ECA-08E4-7F6B5085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2BC376-8C4D-E477-F550-CDD4C7CE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1FADC-FD9D-1807-D94F-F5FE2644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6578F-CBA3-D269-460B-6E2C721B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1015B-64FA-6BC0-5856-08B89DFC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0AF495-7EB6-A764-BA32-EDC23FF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7867B-88F1-DB83-088C-B7741447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59CB5-7A7B-5BC7-88D2-998649DE0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68F2-F2FB-4A10-8E48-AE8D7F8088CB}" type="datetimeFigureOut">
              <a:rPr lang="zh-CN" altLang="en-US" smtClean="0"/>
              <a:t>2022-12-12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241E6-049B-66F8-9E74-39919F589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2032C-B184-5414-EAE5-9DE9C915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9259-3B6C-474F-B1BC-41B9D9B7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9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5C7A4-2D08-1555-FE0C-0A12D953D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Week12</a:t>
            </a:r>
            <a:r>
              <a:rPr lang="zh-CN" altLang="en-US" dirty="0"/>
              <a:t>上机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8EF20-BBD8-D7E0-BE7E-259117A0A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2022.12.12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5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D06E2F-5592-3905-3862-7C808EA6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90881"/>
            <a:ext cx="5209123" cy="3236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4A987B-8429-DEBB-BEE3-A7F8F35D3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08" y="2189830"/>
            <a:ext cx="4601688" cy="45772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021C9F-9630-E83D-7139-1C4F4D199B24}"/>
              </a:ext>
            </a:extLst>
          </p:cNvPr>
          <p:cNvSpPr txBox="1"/>
          <p:nvPr/>
        </p:nvSpPr>
        <p:spPr>
          <a:xfrm>
            <a:off x="6293922" y="546265"/>
            <a:ext cx="5563590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使用递归按照先序遍历的顺序依次遍历，遍历过程中维护一个由根节点到当前节点形成的数字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num = num * 10 + </a:t>
            </a:r>
            <a:r>
              <a:rPr lang="en-US" altLang="zh-CN" dirty="0" err="1"/>
              <a:t>node.val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dirty="0"/>
              <a:t>遍历到叶子节点时，利用一个</a:t>
            </a:r>
            <a:r>
              <a:rPr lang="en-US" altLang="zh-CN" dirty="0"/>
              <a:t>flag</a:t>
            </a:r>
            <a:r>
              <a:rPr lang="zh-CN" altLang="en-US" dirty="0"/>
              <a:t>判断是小明还是小武的路径，并计算对应累加和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dirty="0"/>
              <a:t>最后判断两人累加和的大小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01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D160-BE6A-FA34-EA8E-6297A522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92F2A083-1171-EC77-46AA-C80182D3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C4DE0BA-0DDB-CD76-BB2B-AED071CB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67" y="365125"/>
            <a:ext cx="5829300" cy="44862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572A613-3E97-4601-AFAB-AD78FD46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20" y="1308100"/>
            <a:ext cx="4410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47346AA-052F-7978-DE9E-B6051BDD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51" y="248444"/>
            <a:ext cx="7389152" cy="3752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EA4341-96EC-5EE6-36CE-60FF89F66FAE}"/>
              </a:ext>
            </a:extLst>
          </p:cNvPr>
          <p:cNvSpPr txBox="1"/>
          <p:nvPr/>
        </p:nvSpPr>
        <p:spPr>
          <a:xfrm>
            <a:off x="838200" y="4117975"/>
            <a:ext cx="10444349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KMP</a:t>
            </a:r>
            <a:r>
              <a:rPr lang="zh-CN" altLang="en-US" dirty="0"/>
              <a:t>解法求出公共后缀</a:t>
            </a:r>
            <a:r>
              <a:rPr lang="en-US" altLang="zh-CN" dirty="0"/>
              <a:t>/</a:t>
            </a:r>
            <a:r>
              <a:rPr lang="zh-CN" altLang="en-US" dirty="0"/>
              <a:t>前缀的位置：先对第二个字符串计算</a:t>
            </a:r>
            <a:r>
              <a:rPr lang="en-US" altLang="zh-CN" dirty="0"/>
              <a:t>next</a:t>
            </a:r>
            <a:r>
              <a:rPr lang="zh-CN" altLang="en-US" dirty="0"/>
              <a:t>数组，再使用第二个字符串对第一个字符串进行匹配，在匹配的过程中用</a:t>
            </a:r>
            <a:r>
              <a:rPr lang="en-US" altLang="zh-CN" dirty="0" err="1"/>
              <a:t>cnt</a:t>
            </a:r>
            <a:r>
              <a:rPr lang="zh-CN" altLang="en-US" dirty="0"/>
              <a:t>记录匹配的字符个数，当第一个字符串达到尾部时，</a:t>
            </a:r>
            <a:r>
              <a:rPr lang="en-US" altLang="zh-CN" dirty="0" err="1"/>
              <a:t>cnt</a:t>
            </a:r>
            <a:r>
              <a:rPr lang="zh-CN" altLang="en-US" dirty="0"/>
              <a:t>记录的就是</a:t>
            </a:r>
            <a:r>
              <a:rPr lang="en-US" altLang="zh-CN" dirty="0"/>
              <a:t>【</a:t>
            </a:r>
            <a:r>
              <a:rPr lang="zh-CN" altLang="en-US" dirty="0"/>
              <a:t>第一个字符串的尾部</a:t>
            </a:r>
            <a:r>
              <a:rPr lang="en-US" altLang="zh-CN" dirty="0"/>
              <a:t>】</a:t>
            </a:r>
            <a:r>
              <a:rPr lang="zh-CN" altLang="en-US" dirty="0"/>
              <a:t>与</a:t>
            </a:r>
            <a:r>
              <a:rPr lang="en-US" altLang="zh-CN" dirty="0"/>
              <a:t>【</a:t>
            </a:r>
            <a:r>
              <a:rPr lang="zh-CN" altLang="en-US" dirty="0"/>
              <a:t>第二个字符串头部</a:t>
            </a:r>
            <a:r>
              <a:rPr lang="en-US" altLang="zh-CN" dirty="0"/>
              <a:t>】</a:t>
            </a:r>
            <a:r>
              <a:rPr lang="zh-CN" altLang="en-US" dirty="0"/>
              <a:t>匹配的字符个数，即最长的公共后</a:t>
            </a:r>
            <a:r>
              <a:rPr lang="en-US" altLang="zh-CN" dirty="0"/>
              <a:t>/</a:t>
            </a:r>
            <a:r>
              <a:rPr lang="zh-CN" altLang="en-US" dirty="0"/>
              <a:t>前缀。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求出位置后，去重进行拼接</a:t>
            </a:r>
          </a:p>
        </p:txBody>
      </p:sp>
    </p:spTree>
    <p:extLst>
      <p:ext uri="{BB962C8B-B14F-4D97-AF65-F5344CB8AC3E}">
        <p14:creationId xmlns:p14="http://schemas.microsoft.com/office/powerpoint/2010/main" val="360398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5FF145-01CC-96D5-373E-B9668CAC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" y="0"/>
            <a:ext cx="396839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89C795-9728-2496-DCED-DCAF7D11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97" y="0"/>
            <a:ext cx="38957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75BB76-056D-037F-AEE1-8D24BB28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8" y="0"/>
            <a:ext cx="8456227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DED974-5F44-11D4-9D5D-8AFD1DFB10C8}"/>
              </a:ext>
            </a:extLst>
          </p:cNvPr>
          <p:cNvSpPr txBox="1"/>
          <p:nvPr/>
        </p:nvSpPr>
        <p:spPr>
          <a:xfrm>
            <a:off x="8746177" y="1015340"/>
            <a:ext cx="311133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二分答案</a:t>
            </a:r>
            <a:r>
              <a:rPr lang="en-US" altLang="zh-CN" dirty="0"/>
              <a:t>+</a:t>
            </a:r>
            <a:r>
              <a:rPr lang="zh-CN" altLang="en-US" dirty="0"/>
              <a:t>可行性判断，已经在课上具体讲解过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注意点：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二分边界条件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上下界大小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Left</a:t>
            </a:r>
            <a:r>
              <a:rPr lang="en-US" altLang="zh-CN"/>
              <a:t>/right</a:t>
            </a:r>
            <a:r>
              <a:rPr lang="zh-CN" altLang="en-US"/>
              <a:t>如何</a:t>
            </a:r>
            <a:r>
              <a:rPr lang="zh-CN" altLang="en-US" dirty="0"/>
              <a:t>变化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循环结束条件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3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C53D-9244-7DE7-2E01-6B522E3B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F5A7-7A2C-CDFA-211E-9F943E88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2DCC5D-75B4-788E-15D0-9D0EE111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56483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D97CA-3528-08DA-D4F3-4330CF47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9E95E-D6B0-C339-E39E-144CC055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93B47B-0832-DD59-FA62-D67C950E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0" y="53439"/>
            <a:ext cx="7694517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EEC067-3463-7D76-F6BE-A85A5DDE6AAA}"/>
              </a:ext>
            </a:extLst>
          </p:cNvPr>
          <p:cNvSpPr txBox="1"/>
          <p:nvPr/>
        </p:nvSpPr>
        <p:spPr>
          <a:xfrm>
            <a:off x="7487392" y="783771"/>
            <a:ext cx="4364181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二分答案</a:t>
            </a:r>
            <a:r>
              <a:rPr lang="en-US" altLang="zh-CN" dirty="0"/>
              <a:t>+</a:t>
            </a:r>
            <a:r>
              <a:rPr lang="zh-CN" altLang="en-US" dirty="0"/>
              <a:t>可行性判断，与第一题基本类似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注意点：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如何处理小数情况，对于判断条件使用 </a:t>
            </a:r>
            <a:r>
              <a:rPr lang="en-US" altLang="zh-CN" dirty="0"/>
              <a:t>while((right – left) &gt; eps)</a:t>
            </a:r>
            <a:r>
              <a:rPr lang="zh-CN" altLang="en-US" dirty="0"/>
              <a:t>，其中</a:t>
            </a:r>
            <a:r>
              <a:rPr lang="en-US" altLang="zh-CN" dirty="0"/>
              <a:t>eps</a:t>
            </a:r>
            <a:r>
              <a:rPr lang="zh-CN" altLang="en-US" dirty="0"/>
              <a:t>为一个很小的满足题目精度的数值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对于</a:t>
            </a:r>
            <a:r>
              <a:rPr lang="en-US" altLang="zh-CN" dirty="0"/>
              <a:t>left/right</a:t>
            </a:r>
            <a:r>
              <a:rPr lang="zh-CN" altLang="en-US" dirty="0"/>
              <a:t>变化，直接使用</a:t>
            </a:r>
            <a:r>
              <a:rPr lang="en-US" altLang="zh-CN" dirty="0"/>
              <a:t>left = mid </a:t>
            </a:r>
            <a:r>
              <a:rPr lang="zh-CN" altLang="en-US" dirty="0"/>
              <a:t>或者</a:t>
            </a:r>
            <a:r>
              <a:rPr lang="en-US" altLang="zh-CN" dirty="0"/>
              <a:t>right = mid</a:t>
            </a:r>
            <a:r>
              <a:rPr lang="zh-CN" altLang="en-US" dirty="0"/>
              <a:t>，不再使用</a:t>
            </a:r>
            <a:r>
              <a:rPr lang="en-US" altLang="zh-CN" dirty="0"/>
              <a:t>+1/-1</a:t>
            </a:r>
          </a:p>
        </p:txBody>
      </p:sp>
    </p:spTree>
    <p:extLst>
      <p:ext uri="{BB962C8B-B14F-4D97-AF65-F5344CB8AC3E}">
        <p14:creationId xmlns:p14="http://schemas.microsoft.com/office/powerpoint/2010/main" val="214295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C6AA2E-59DD-CCF8-51CF-C0E46038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20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273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Week12上机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Jilan Xu</dc:creator>
  <cp:lastModifiedBy>Jilan Xu</cp:lastModifiedBy>
  <cp:revision>1</cp:revision>
  <dcterms:created xsi:type="dcterms:W3CDTF">2022-12-12T01:12:34Z</dcterms:created>
  <dcterms:modified xsi:type="dcterms:W3CDTF">2022-12-12T08:49:42Z</dcterms:modified>
</cp:coreProperties>
</file>