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2" r:id="rId6"/>
    <p:sldId id="257" r:id="rId7"/>
    <p:sldId id="259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653415"/>
            <a:ext cx="8091170" cy="4618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758190"/>
            <a:ext cx="4046855" cy="2460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3400" y="3883660"/>
            <a:ext cx="58077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遍历s来获取对应对应位置是否需要替换的序号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再次遍历s，按照替换序号</a:t>
            </a:r>
            <a:endParaRPr lang="zh-CN" altLang="en-US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/>
              <a:t>-1：则直接填充</a:t>
            </a:r>
            <a:endParaRPr lang="zh-CN" altLang="en-US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/>
              <a:t>0：则从targets里去获取，然后按照对应source的长度增加序号的偏移量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0"/>
            <a:ext cx="54235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思路</a:t>
            </a:r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797560" y="1564640"/>
            <a:ext cx="6024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给 s 的每个字设定 key，就是他最原先的 index 位置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9970" y="2047240"/>
            <a:ext cx="579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 = "abcd"</a:t>
            </a:r>
            <a:endParaRPr lang="zh-CN" altLang="en-US"/>
          </a:p>
          <a:p>
            <a:r>
              <a:rPr lang="zh-CN" altLang="en-US"/>
              <a:t>new_s_dict = {0: "a", 1: "b", 2: "c", 3: "d"}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806700"/>
            <a:ext cx="45745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用原本的 s 查询，indices[i] 的字串是不是 sources[i]，不是不理它，是的话执行以下动作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55040" y="3999230"/>
            <a:ext cx="47244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 = "abcd"</a:t>
            </a:r>
            <a:endParaRPr lang="zh-CN" altLang="en-US"/>
          </a:p>
          <a:p>
            <a:r>
              <a:rPr lang="zh-CN" altLang="en-US"/>
              <a:t>indices = [0]</a:t>
            </a:r>
            <a:endParaRPr lang="zh-CN" altLang="en-US"/>
          </a:p>
          <a:p>
            <a:r>
              <a:rPr lang="zh-CN" altLang="en-US"/>
              <a:t>sources = ["ab"]</a:t>
            </a:r>
            <a:endParaRPr lang="zh-CN" altLang="en-US"/>
          </a:p>
          <a:p>
            <a:r>
              <a:rPr lang="zh-CN" altLang="en-US"/>
              <a:t>targets = ["eee"]</a:t>
            </a:r>
            <a:endParaRPr lang="zh-CN" altLang="en-US"/>
          </a:p>
          <a:p>
            <a:r>
              <a:rPr lang="zh-CN" altLang="en-US"/>
              <a:t>new_s_dict = {0: "a", 1: "b", 2: "c", 3: "d"}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94170" y="1564640"/>
            <a:ext cx="48901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目标：从 0 的位置，替换 "ab" 成 "eee"。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把 new_s_dict 从 0 开始的 len("ab") = 2 个字删除，即删掉 0, 1。</a:t>
            </a:r>
            <a:endParaRPr lang="zh-CN" altLang="en-US"/>
          </a:p>
          <a:p>
            <a:r>
              <a:rPr lang="zh-CN" altLang="en-US"/>
              <a:t>在 0 放入 "eee"。</a:t>
            </a:r>
            <a:endParaRPr lang="zh-CN" altLang="en-US"/>
          </a:p>
          <a:p>
            <a:r>
              <a:rPr lang="zh-CN" altLang="en-US"/>
              <a:t>现在 new_s_dict = {0: "eee", 2: "c", 3: "d"}。</a:t>
            </a:r>
            <a:endParaRPr lang="zh-CN" altLang="en-US"/>
          </a:p>
          <a:p>
            <a:r>
              <a:rPr lang="zh-CN" altLang="en-US"/>
              <a:t>全部替换完后，以 key 小到大为顺序，把 new_s_dict 的 value 拼起来，此题最终结果为 "eeecd"。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0" y="1028700"/>
            <a:ext cx="733488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Solution:</a:t>
            </a:r>
            <a:endParaRPr lang="zh-CN" altLang="en-US"/>
          </a:p>
          <a:p>
            <a:r>
              <a:rPr lang="zh-CN" altLang="en-US"/>
              <a:t>    def findReplaceString(self, s: str, indices: List[int], sources: List[str], targets: List[str]) -&gt; str:</a:t>
            </a:r>
            <a:endParaRPr lang="zh-CN" altLang="en-US"/>
          </a:p>
          <a:p>
            <a:r>
              <a:rPr lang="zh-CN" altLang="en-US"/>
              <a:t>        new_s_dict = {i: s[i] for i in range(len(s))}</a:t>
            </a:r>
            <a:endParaRPr lang="zh-CN" altLang="en-US"/>
          </a:p>
          <a:p>
            <a:r>
              <a:rPr lang="zh-CN" altLang="en-US"/>
              <a:t>        for i in range(len(indices)):</a:t>
            </a:r>
            <a:endParaRPr lang="zh-CN" altLang="en-US"/>
          </a:p>
          <a:p>
            <a:r>
              <a:rPr lang="zh-CN" altLang="en-US"/>
              <a:t>            # 如果可以替换</a:t>
            </a:r>
            <a:endParaRPr lang="zh-CN" altLang="en-US"/>
          </a:p>
          <a:p>
            <a:r>
              <a:rPr lang="zh-CN" altLang="en-US"/>
              <a:t>            if s.find(sources[i], indices[i]) == indices[i]:</a:t>
            </a:r>
            <a:endParaRPr lang="zh-CN" altLang="en-US"/>
          </a:p>
          <a:p>
            <a:r>
              <a:rPr lang="zh-CN" altLang="en-US"/>
              <a:t>                for del_key in range(indices[i], indices[i] + len(sources[i])):</a:t>
            </a:r>
            <a:endParaRPr lang="zh-CN" altLang="en-US"/>
          </a:p>
          <a:p>
            <a:r>
              <a:rPr lang="zh-CN" altLang="en-US"/>
              <a:t>                    del new_s_dict[del_key]</a:t>
            </a:r>
            <a:endParaRPr lang="zh-CN" altLang="en-US"/>
          </a:p>
          <a:p>
            <a:r>
              <a:rPr lang="zh-CN" altLang="en-US"/>
              <a:t>                new_s_dict[indices[i]] = targets[i]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 new_s_dict_keys = sorted(list(new_s_dict.keys()))</a:t>
            </a:r>
            <a:endParaRPr lang="zh-CN" altLang="en-US"/>
          </a:p>
          <a:p>
            <a:r>
              <a:rPr lang="zh-CN" altLang="en-US"/>
              <a:t>        result = ""</a:t>
            </a:r>
            <a:endParaRPr lang="zh-CN" altLang="en-US"/>
          </a:p>
          <a:p>
            <a:r>
              <a:rPr lang="zh-CN" altLang="en-US"/>
              <a:t>        for key in new_s_dict_keys:</a:t>
            </a:r>
            <a:endParaRPr lang="zh-CN" altLang="en-US"/>
          </a:p>
          <a:p>
            <a:r>
              <a:rPr lang="zh-CN" altLang="en-US"/>
              <a:t>            result += new_s_dict[key]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 return result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407670"/>
            <a:ext cx="8606790" cy="4585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1795780"/>
            <a:ext cx="4267200" cy="9620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695" y="56959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输入： [2,1,3,5,4,6,7], </a:t>
            </a:r>
            <a:r>
              <a:rPr lang="en-US" altLang="zh-CN"/>
              <a:t>	</a:t>
            </a:r>
            <a:r>
              <a:rPr lang="zh-CN" altLang="en-US"/>
              <a:t>k = 2</a:t>
            </a:r>
            <a:endParaRPr lang="zh-CN" altLang="en-US"/>
          </a:p>
          <a:p>
            <a:r>
              <a:rPr lang="zh-CN" altLang="en-US"/>
              <a:t>输出：</a:t>
            </a:r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15" y="102235"/>
            <a:ext cx="3362325" cy="6514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" y="2969260"/>
            <a:ext cx="4266565" cy="3537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1522095"/>
            <a:ext cx="7535545" cy="4056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7870" y="519430"/>
            <a:ext cx="302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栈解法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WPS 演示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kakapo</dc:creator>
  <cp:lastModifiedBy>kakapo</cp:lastModifiedBy>
  <cp:revision>2</cp:revision>
  <dcterms:created xsi:type="dcterms:W3CDTF">2022-10-31T05:32:13Z</dcterms:created>
  <dcterms:modified xsi:type="dcterms:W3CDTF">2022-10-31T05:32:13Z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2052-4.0.1.6533</vt:lpwstr>
  </property>
</Properties>
</file>