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D2E7-51DE-4220-916A-EEFF7F1F2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853566-55B7-4F8D-AC74-A51C4718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F8909-8C07-489C-9D19-3617E93B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BADBB-A7F3-427F-831E-F3A2E60C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8D3EA-8D65-4DEB-A642-854CA98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2966A-E7D2-4D6F-8069-12FD4ED1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25090-B015-4A1D-830E-610D9D43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9E799-D583-4556-BF12-E1E9B988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E5EE9-51DB-4F1C-A2CF-C97EECB2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2B8C3-2479-4CBD-B90E-B160AB2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521D38-1EA7-4BF3-BF8A-BE92DBBDB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24072-57CC-4F96-9BF4-B200243CD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0139-D944-4EC5-BE4E-F536448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97132-F51C-4A83-88D8-1178DDCA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D924C-C38B-4D95-B1A3-1F17F6A8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0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D541-F354-45E8-ACD3-F8ADCE2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3B2-D84C-4673-82D1-00415B0B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A3B60-DF7F-419B-B135-C3B3F171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BA197-DBAC-431D-BF1F-6DB65ADD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A8A42-207F-4D93-B65B-FE44BB54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0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C6926-DED4-4EFC-9A08-6C3AF73B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B8396-80E4-4BC3-9106-13603E7A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12971-E0E6-4EA6-893D-0EED7299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AD806-C46C-4036-AEE3-9EDBC7BB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89D03-66C3-4377-822A-1A8E633B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4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BA5F2-CF41-4077-86C7-A6D9937E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51E7-F43C-46CD-A3A1-DA432E78D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B804F-C75E-42E9-A20F-157A1C12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A71A96-C762-4D10-B6E6-AF4D7A50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50356-6BA0-4E64-9D89-65BEEF6B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C0727-A189-43D5-B61C-D4EDEB3F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F9A9-BB4E-4641-BD1C-82027E44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A7E3A-54D6-41AC-905E-27F6974A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4C75A-16FF-4EFA-9B3D-791F69197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9CC588-15D6-4CF0-B7CC-A285740F5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396E0B-905B-431E-A8F4-E9D45637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BE0FA-D448-448D-87FB-1A6E6CDB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00A1E-EFB1-4790-801C-E75C18CE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258BB-DAF9-43D7-8EC1-E2B4B249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7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9D8E-301D-47F8-9C5B-6CDB8BE7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F515E-6D65-4112-9BD7-6584800B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2A807-158E-4245-8487-61B3A355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951B5-ABFD-4D6D-A895-971D2C29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9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09E03-9F32-41B1-8FC1-F10508B4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860F1-A5FF-4CBD-9E44-3D2FD52D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0D4E7-43DB-47AC-ADF8-4BE8D18D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6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E385C-CDAF-4A07-A3FE-47D128DD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D5A2C-3421-4F58-8D56-B09B2665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82842-BAF0-403A-BA2E-0B0ABB2F8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D5A135-5BE8-466E-A41E-4954B42E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82025-4CA1-4D4D-B303-EEFCC51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83F38-C380-4FC5-9682-48AE5745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10CB1-7E1E-4FDA-BC75-9BC2FD79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619354-FE6A-41EF-BD55-A30DAA632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CDA7A-90AE-45DA-9BA0-B67DE857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F2041-6A5A-4577-BC21-227311A6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09FF4-5C1B-4193-91B2-A96EF66C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A2F4E0-C032-48CA-81C6-39DCEF8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36CF58-D616-4D9F-99BF-BF9105A2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9C4C1-A81B-46A5-A34B-81F85350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7F729-0F4A-416B-AE6F-2EFEDB60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DF99-93A7-44F8-88EC-D579CDF7900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DD892-3012-47D9-8C0A-683DAF54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3332F-4D55-4981-92FB-3727FAF4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184DF-19B1-4864-B94A-BD349B4A6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4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E1321-BDBB-4B89-B68E-F67561794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第七周上机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C1D7D-5DDB-4263-918B-C9A9ADF47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1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FE76-1A7C-408A-A415-B13B53A6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E154A-A847-42F9-8B9E-BCCCD1B9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6260" cy="4351338"/>
          </a:xfrm>
        </p:spPr>
        <p:txBody>
          <a:bodyPr/>
          <a:lstStyle/>
          <a:p>
            <a:r>
              <a:rPr lang="zh-CN" altLang="en-US" dirty="0"/>
              <a:t>该题是一个较为直接的</a:t>
            </a:r>
            <a:r>
              <a:rPr lang="en-US" altLang="zh-CN" dirty="0"/>
              <a:t>KMP</a:t>
            </a:r>
            <a:r>
              <a:rPr lang="zh-CN" altLang="en-US" dirty="0"/>
              <a:t>模板题</a:t>
            </a:r>
            <a:endParaRPr lang="en-US" altLang="zh-CN" dirty="0"/>
          </a:p>
          <a:p>
            <a:r>
              <a:rPr lang="zh-CN" altLang="en-US" dirty="0"/>
              <a:t>需要注意，在</a:t>
            </a:r>
            <a:r>
              <a:rPr lang="en-US" altLang="zh-CN" dirty="0"/>
              <a:t>std</a:t>
            </a:r>
            <a:r>
              <a:rPr lang="zh-CN" altLang="en-US" dirty="0"/>
              <a:t>命名空间内存在</a:t>
            </a:r>
            <a:r>
              <a:rPr lang="en-US" altLang="zh-CN" dirty="0"/>
              <a:t>next</a:t>
            </a:r>
            <a:r>
              <a:rPr lang="zh-CN" altLang="en-US" dirty="0"/>
              <a:t>函数，故如果使用</a:t>
            </a:r>
            <a:r>
              <a:rPr lang="en-US" altLang="zh-CN" dirty="0"/>
              <a:t>using namespace std</a:t>
            </a:r>
            <a:r>
              <a:rPr lang="zh-CN" altLang="en-US" dirty="0"/>
              <a:t>，不建议再定义</a:t>
            </a:r>
            <a:r>
              <a:rPr lang="en-US" altLang="zh-CN" dirty="0"/>
              <a:t>next</a:t>
            </a:r>
            <a:r>
              <a:rPr lang="zh-CN" altLang="en-US" dirty="0"/>
              <a:t>数组，可以用</a:t>
            </a:r>
            <a:r>
              <a:rPr lang="en-US" altLang="zh-CN" dirty="0" err="1"/>
              <a:t>nxt</a:t>
            </a:r>
            <a:r>
              <a:rPr lang="zh-CN" altLang="en-US" dirty="0"/>
              <a:t>或其他变量名代替。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85A926-141A-4A7B-97EE-4F49AFF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701" y="0"/>
            <a:ext cx="5155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6DD31B-460D-4B90-A68E-2E1C6B57DF2E}"/>
              </a:ext>
            </a:extLst>
          </p:cNvPr>
          <p:cNvSpPr txBox="1"/>
          <p:nvPr/>
        </p:nvSpPr>
        <p:spPr>
          <a:xfrm>
            <a:off x="2010384" y="1790267"/>
            <a:ext cx="367705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1e5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get_next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E335B8-05CB-4140-946B-73A686D2B06A}"/>
              </a:ext>
            </a:extLst>
          </p:cNvPr>
          <p:cNvSpPr txBox="1"/>
          <p:nvPr/>
        </p:nvSpPr>
        <p:spPr>
          <a:xfrm>
            <a:off x="6504562" y="172124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kmp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4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4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get_next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kmp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 err="1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7299730-AEE4-42C7-9C38-8918D650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参考代码</a:t>
            </a:r>
          </a:p>
        </p:txBody>
      </p:sp>
    </p:spTree>
    <p:extLst>
      <p:ext uri="{BB962C8B-B14F-4D97-AF65-F5344CB8AC3E}">
        <p14:creationId xmlns:p14="http://schemas.microsoft.com/office/powerpoint/2010/main" val="35485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5EE68-0270-4CD2-A0D0-70FBB8DF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151D-51DB-4534-9FB8-B4FA93C5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199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该题主要考察字符串处理能力</a:t>
            </a:r>
            <a:endParaRPr lang="en-US" altLang="zh-CN" dirty="0"/>
          </a:p>
          <a:p>
            <a:r>
              <a:rPr lang="zh-CN" altLang="en-US" dirty="0"/>
              <a:t>读入字符串，若无特别声明，使用</a:t>
            </a:r>
            <a:r>
              <a:rPr lang="en-US" altLang="zh-CN" dirty="0"/>
              <a:t>’</a:t>
            </a:r>
            <a:r>
              <a:rPr lang="en-US" altLang="zh-CN" dirty="0" err="1"/>
              <a:t>cin</a:t>
            </a:r>
            <a:r>
              <a:rPr lang="en-US" altLang="zh-CN" dirty="0"/>
              <a:t> &gt;&gt; str’</a:t>
            </a:r>
            <a:r>
              <a:rPr lang="zh-CN" altLang="en-US" dirty="0"/>
              <a:t>较为合适，如需要逐字符读入，为保证鲁棒性，需要考虑行末标记为</a:t>
            </a:r>
            <a:r>
              <a:rPr lang="en-US" altLang="zh-CN" dirty="0"/>
              <a:t>’\n’</a:t>
            </a:r>
            <a:r>
              <a:rPr lang="zh-CN" altLang="en-US" dirty="0"/>
              <a:t>，</a:t>
            </a:r>
            <a:r>
              <a:rPr lang="en-US" altLang="zh-CN" dirty="0"/>
              <a:t>’\r</a:t>
            </a:r>
            <a:r>
              <a:rPr lang="zh-CN" altLang="en-US" dirty="0"/>
              <a:t>’和</a:t>
            </a:r>
            <a:r>
              <a:rPr lang="en-US" altLang="zh-CN" dirty="0"/>
              <a:t>EOF</a:t>
            </a:r>
            <a:r>
              <a:rPr lang="zh-CN" altLang="en-US" dirty="0"/>
              <a:t>等多种情况。</a:t>
            </a:r>
            <a:endParaRPr lang="en-US" altLang="zh-CN" dirty="0"/>
          </a:p>
          <a:p>
            <a:r>
              <a:rPr lang="zh-CN" altLang="en-US" dirty="0"/>
              <a:t>具体思路是记录每个次方的系数后使用求根公式</a:t>
            </a:r>
            <a:endParaRPr lang="en-US" altLang="zh-CN" dirty="0"/>
          </a:p>
          <a:p>
            <a:r>
              <a:rPr lang="zh-CN" altLang="en-US" dirty="0"/>
              <a:t>细节</a:t>
            </a:r>
            <a:endParaRPr lang="en-US" altLang="zh-CN" dirty="0"/>
          </a:p>
          <a:p>
            <a:pPr lvl="1"/>
            <a:r>
              <a:rPr lang="zh-CN" altLang="en-US" dirty="0"/>
              <a:t>二次项为</a:t>
            </a:r>
            <a:r>
              <a:rPr lang="en-US" altLang="zh-CN" dirty="0"/>
              <a:t>0</a:t>
            </a:r>
            <a:r>
              <a:rPr lang="zh-CN" altLang="en-US" dirty="0"/>
              <a:t>，只输出单一解。</a:t>
            </a:r>
            <a:endParaRPr lang="en-US" altLang="zh-CN" dirty="0"/>
          </a:p>
          <a:p>
            <a:pPr lvl="1"/>
            <a:r>
              <a:rPr lang="zh-CN" altLang="en-US" dirty="0"/>
              <a:t>并不是分子减去判别式的那一项必定更小，还需要考虑二次项是否为负。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96FE2-181D-46D7-BB80-EB6C9AE0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99" y="0"/>
            <a:ext cx="5431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2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A422-A9E5-4360-B406-C75DC2A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852ED8-D188-4B69-8DDF-18ED0CCFCF35}"/>
              </a:ext>
            </a:extLst>
          </p:cNvPr>
          <p:cNvSpPr txBox="1"/>
          <p:nvPr/>
        </p:nvSpPr>
        <p:spPr>
          <a:xfrm>
            <a:off x="773349" y="1315978"/>
            <a:ext cx="60960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&lt;iostream&gt;</a:t>
            </a:r>
            <a:endParaRPr lang="en-US" altLang="zh-CN" sz="1000" b="0" dirty="0">
              <a:solidFill>
                <a:srgbClr val="383A42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&lt;string&gt;</a:t>
            </a:r>
            <a:endParaRPr lang="en-US" altLang="zh-CN" sz="1000" b="0" dirty="0">
              <a:solidFill>
                <a:srgbClr val="383A42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&lt;cstdio&gt;</a:t>
            </a:r>
            <a:endParaRPr lang="en-US" altLang="zh-CN" sz="1000" b="0" dirty="0">
              <a:solidFill>
                <a:srgbClr val="383A42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&lt;cmath&gt;</a:t>
            </a:r>
            <a:endParaRPr lang="en-US" altLang="zh-CN" sz="1000" b="0" dirty="0">
              <a:solidFill>
                <a:srgbClr val="383A42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#define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ZERO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1e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10</a:t>
            </a:r>
            <a:endParaRPr lang="en-US" altLang="zh-CN" sz="1000" b="0" dirty="0">
              <a:solidFill>
                <a:srgbClr val="383A42"/>
              </a:solidFill>
              <a:effectLst/>
              <a:latin typeface="Source Code Pro" panose="020B0509030403020204" pitchFamily="49" charset="0"/>
            </a:endParaRPr>
          </a:p>
          <a:p>
            <a:b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using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namespace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std;</a:t>
            </a:r>
          </a:p>
          <a:p>
            <a:b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</a:b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000" b="0" dirty="0">
                <a:solidFill>
                  <a:srgbClr val="C18401"/>
                </a:solidFill>
                <a:effectLst/>
                <a:latin typeface="Source Code Pro" panose="020B0509030403020204" pitchFamily="49" charset="0"/>
              </a:rPr>
              <a:t>string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cin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&gt;&gt;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3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while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 err="1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000" b="0" dirty="0" err="1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())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'='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++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cursign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'-'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cursign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++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&gt;=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 err="1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000" b="0" dirty="0" err="1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||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!=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'x'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cursign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'0'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&gt;=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 err="1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altLang="zh-CN" sz="1000" b="0" dirty="0" err="1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()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||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!=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'^'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cursign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'0'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cursign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'0'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i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+=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5BD167-8E33-404E-B3F3-72C337E05318}"/>
              </a:ext>
            </a:extLst>
          </p:cNvPr>
          <p:cNvSpPr txBox="1"/>
          <p:nvPr/>
        </p:nvSpPr>
        <p:spPr>
          <a:xfrm>
            <a:off x="6096000" y="1448594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fabs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])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ZERO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answer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000" b="0" dirty="0" err="1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printf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%.2lf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answer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}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ZERO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 err="1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printf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"No solution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}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fabs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4078F2"/>
                </a:solidFill>
                <a:effectLst/>
                <a:latin typeface="Source Code Pro" panose="020B0509030403020204" pitchFamily="49" charset="0"/>
              </a:rPr>
              <a:t>ZERO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answer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answer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answer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printf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%.2lf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answer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}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else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sqrt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double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])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check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-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])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/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]);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if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&gt;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    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swap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    </a:t>
            </a:r>
            <a:r>
              <a:rPr lang="en-US" altLang="zh-CN" sz="1000" b="0" dirty="0" err="1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printf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%.2lf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%.2lf</a:t>
            </a:r>
            <a:r>
              <a:rPr lang="en-US" altLang="zh-CN" sz="1000" b="0" dirty="0">
                <a:solidFill>
                  <a:srgbClr val="0184BC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altLang="zh-CN" sz="1000" b="0" dirty="0">
                <a:solidFill>
                  <a:srgbClr val="50A14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a1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zh-CN" sz="1000" b="0" dirty="0">
                <a:solidFill>
                  <a:srgbClr val="E45649"/>
                </a:solidFill>
                <a:effectLst/>
                <a:latin typeface="Source Code Pro" panose="020B0509030403020204" pitchFamily="49" charset="0"/>
              </a:rPr>
              <a:t>a2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    }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    }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}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000" b="0" dirty="0">
                <a:solidFill>
                  <a:srgbClr val="A626A4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000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altLang="zh-CN" sz="1000" b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9016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1561</Words>
  <Application>Microsoft Office PowerPoint</Application>
  <PresentationFormat>宽屏</PresentationFormat>
  <Paragraphs>118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Source Code Pro</vt:lpstr>
      <vt:lpstr>Office 主题​​</vt:lpstr>
      <vt:lpstr>第七周上机</vt:lpstr>
      <vt:lpstr>题目一</vt:lpstr>
      <vt:lpstr>参考代码</vt:lpstr>
      <vt:lpstr>题目二</vt:lpstr>
      <vt:lpstr>参考代码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第七周上机</dc:title>
  <dc:creator>陈 杨栋</dc:creator>
  <cp:lastModifiedBy>陈 杨栋</cp:lastModifiedBy>
  <cp:revision>3</cp:revision>
  <dcterms:created xsi:type="dcterms:W3CDTF">2022-11-07T02:30:15Z</dcterms:created>
  <dcterms:modified xsi:type="dcterms:W3CDTF">2022-11-07T02:53:48Z</dcterms:modified>
</cp:coreProperties>
</file>