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54D15-0785-4292-9ACD-688F118108B7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84873-10EA-45FC-A9B7-D33F577A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0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84873-10EA-45FC-A9B7-D33F577AEC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D2E7-51DE-4220-916A-EEFF7F1F2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53566-55B7-4F8D-AC74-A51C4718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F8909-8C07-489C-9D19-3617E93B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BADBB-A7F3-427F-831E-F3A2E60C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8D3EA-8D65-4DEB-A642-854CA98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1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2966A-E7D2-4D6F-8069-12FD4ED1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25090-B015-4A1D-830E-610D9D43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9E799-D583-4556-BF12-E1E9B988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E5EE9-51DB-4F1C-A2CF-C97EECB2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2B8C3-2479-4CBD-B90E-B160AB2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521D38-1EA7-4BF3-BF8A-BE92DBBDB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24072-57CC-4F96-9BF4-B200243CD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0139-D944-4EC5-BE4E-F536448D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97132-F51C-4A83-88D8-1178DDCA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D924C-C38B-4D95-B1A3-1F17F6A8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0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D541-F354-45E8-ACD3-F8ADCE2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3B2-D84C-4673-82D1-00415B0B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A3B60-DF7F-419B-B135-C3B3F171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BA197-DBAC-431D-BF1F-6DB65ADD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A8A42-207F-4D93-B65B-FE44BB54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6926-DED4-4EFC-9A08-6C3AF73B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B8396-80E4-4BC3-9106-13603E7A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12971-E0E6-4EA6-893D-0EED7299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AD806-C46C-4036-AEE3-9EDBC7B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89D03-66C3-4377-822A-1A8E633B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BA5F2-CF41-4077-86C7-A6D9937E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51E7-F43C-46CD-A3A1-DA432E78D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B804F-C75E-42E9-A20F-157A1C12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71A96-C762-4D10-B6E6-AF4D7A50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50356-6BA0-4E64-9D89-65BEEF6B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C0727-A189-43D5-B61C-D4EDEB3F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F9A9-BB4E-4641-BD1C-82027E44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A7E3A-54D6-41AC-905E-27F6974A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4C75A-16FF-4EFA-9B3D-791F69197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9CC588-15D6-4CF0-B7CC-A285740F5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396E0B-905B-431E-A8F4-E9D45637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BE0FA-D448-448D-87FB-1A6E6CDB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00A1E-EFB1-4790-801C-E75C18CE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258BB-DAF9-43D7-8EC1-E2B4B249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7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99D8E-301D-47F8-9C5B-6CDB8BE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F515E-6D65-4112-9BD7-6584800B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2A807-158E-4245-8487-61B3A355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951B5-ABFD-4D6D-A895-971D2C29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9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09E03-9F32-41B1-8FC1-F10508B4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860F1-A5FF-4CBD-9E44-3D2FD52D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0D4E7-43DB-47AC-ADF8-4BE8D18D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6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385C-CDAF-4A07-A3FE-47D128DD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D5A2C-3421-4F58-8D56-B09B2665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82842-BAF0-403A-BA2E-0B0ABB2F8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5A135-5BE8-466E-A41E-4954B42E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82025-4CA1-4D4D-B303-EEFCC51D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83F38-C380-4FC5-9682-48AE5745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10CB1-7E1E-4FDA-BC75-9BC2FD79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619354-FE6A-41EF-BD55-A30DAA632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CDA7A-90AE-45DA-9BA0-B67DE857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F2041-6A5A-4577-BC21-227311A6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09FF4-5C1B-4193-91B2-A96EF66C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2F4E0-C032-48CA-81C6-39DCEF89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36CF58-D616-4D9F-99BF-BF9105A2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9C4C1-A81B-46A5-A34B-81F85350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7F729-0F4A-416B-AE6F-2EFEDB60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DF99-93A7-44F8-88EC-D579CDF7900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DD892-3012-47D9-8C0A-683DAF54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3332F-4D55-4981-92FB-3727FAF4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4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E1321-BDBB-4B89-B68E-F67561794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第八周上机</a:t>
            </a:r>
          </a:p>
        </p:txBody>
      </p:sp>
    </p:spTree>
    <p:extLst>
      <p:ext uri="{BB962C8B-B14F-4D97-AF65-F5344CB8AC3E}">
        <p14:creationId xmlns:p14="http://schemas.microsoft.com/office/powerpoint/2010/main" val="92151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FE76-1A7C-408A-A415-B13B53A6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题目一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5224B8A-2E07-47D0-BF71-BC28D4AA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545"/>
            <a:ext cx="9230527" cy="51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6164-E2F6-4243-BE48-B5E213B2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A32932-220D-43A5-845A-7A2C353A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72" y="948728"/>
            <a:ext cx="4696009" cy="554414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7006DB8-7858-4508-B6C1-AB420F23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6054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如果某一个起点可以前进的最大步数是 </a:t>
            </a:r>
            <a:r>
              <a:rPr lang="en-US" altLang="zh-CN" dirty="0"/>
              <a:t>3</a:t>
            </a:r>
            <a:r>
              <a:rPr lang="zh-CN" altLang="en-US" dirty="0"/>
              <a:t>，那么表示后面 </a:t>
            </a:r>
            <a:r>
              <a:rPr lang="en-US" altLang="zh-CN" dirty="0"/>
              <a:t>3 </a:t>
            </a:r>
            <a:r>
              <a:rPr lang="zh-CN" altLang="en-US" dirty="0"/>
              <a:t>个位置都可以作为散步的起点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可以对每一个散步起点都尝试往前走一次，把能走到最远的距离不断更新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如果可以一直走到终点，就成功了</a:t>
            </a:r>
          </a:p>
        </p:txBody>
      </p:sp>
    </p:spTree>
    <p:extLst>
      <p:ext uri="{BB962C8B-B14F-4D97-AF65-F5344CB8AC3E}">
        <p14:creationId xmlns:p14="http://schemas.microsoft.com/office/powerpoint/2010/main" val="1316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5EE68-0270-4CD2-A0D0-70FBB8DF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2D462860-6F4B-4009-A435-1E0285DE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7788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我们可以采用深度优先搜索或者广度优先搜索，枚举每一条从根节点到叶子节点的路径。当我们遍历到叶子节点，且此时路径和恰为目标和时，我们就找到了一条满足条件的路径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60290B-2D4D-4501-BC01-573536B6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298" y="685093"/>
            <a:ext cx="6663702" cy="54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2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A422-A9E5-4360-B406-C75DC2A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  <a:r>
              <a:rPr lang="en-US" altLang="zh-CN" dirty="0"/>
              <a:t>-</a:t>
            </a:r>
            <a:r>
              <a:rPr lang="zh-CN" altLang="en-US" dirty="0"/>
              <a:t>深搜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B268C-0B27-4E02-B148-2B20E0B8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4" y="1438812"/>
            <a:ext cx="3691453" cy="541918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7D38F63-1BDA-4963-9FF5-1CDFF05E006D}"/>
              </a:ext>
            </a:extLst>
          </p:cNvPr>
          <p:cNvGrpSpPr/>
          <p:nvPr/>
        </p:nvGrpSpPr>
        <p:grpSpPr>
          <a:xfrm>
            <a:off x="5082012" y="165326"/>
            <a:ext cx="4424688" cy="6527348"/>
            <a:chOff x="5118755" y="95387"/>
            <a:chExt cx="4424688" cy="652734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DEA2D5F-3C43-44D5-BC40-6A3C9D39A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9952"/>
            <a:stretch/>
          </p:blipFill>
          <p:spPr>
            <a:xfrm>
              <a:off x="5118756" y="95387"/>
              <a:ext cx="4424687" cy="26868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9EBBE43-D056-43C7-98CF-3FA1E0559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35"/>
            <a:stretch/>
          </p:blipFill>
          <p:spPr>
            <a:xfrm>
              <a:off x="5118755" y="4574738"/>
              <a:ext cx="4424687" cy="204799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714F3E-24D8-49DA-8656-7C106DE5E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611"/>
            <a:stretch/>
          </p:blipFill>
          <p:spPr>
            <a:xfrm>
              <a:off x="5118755" y="2782237"/>
              <a:ext cx="4424687" cy="1792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6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C9C2A-B824-4C64-BDCC-32D2C130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  <a:r>
              <a:rPr lang="en-US" altLang="zh-CN" dirty="0"/>
              <a:t>-</a:t>
            </a:r>
            <a:r>
              <a:rPr lang="zh-CN" altLang="en-US" dirty="0"/>
              <a:t>广搜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013F2-F28B-4BC2-A93F-9ED4EB4EE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58"/>
          <a:stretch/>
        </p:blipFill>
        <p:spPr>
          <a:xfrm>
            <a:off x="1016418" y="2561106"/>
            <a:ext cx="5534968" cy="221316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176C09A-5575-43B8-AFAC-B607127C1D60}"/>
              </a:ext>
            </a:extLst>
          </p:cNvPr>
          <p:cNvGrpSpPr/>
          <p:nvPr/>
        </p:nvGrpSpPr>
        <p:grpSpPr>
          <a:xfrm>
            <a:off x="5818832" y="691364"/>
            <a:ext cx="5534968" cy="5952652"/>
            <a:chOff x="6095999" y="132124"/>
            <a:chExt cx="6029326" cy="660683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6F1108-F039-4830-9CE4-D18CCFBF3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48"/>
            <a:stretch/>
          </p:blipFill>
          <p:spPr>
            <a:xfrm>
              <a:off x="6096000" y="2976586"/>
              <a:ext cx="6029325" cy="376237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B1C6049-012A-4716-A80D-BF14A02B9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387" b="18144"/>
            <a:stretch/>
          </p:blipFill>
          <p:spPr>
            <a:xfrm>
              <a:off x="6095999" y="132124"/>
              <a:ext cx="6029325" cy="2844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6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125</Words>
  <Application>Microsoft Office PowerPoint</Application>
  <PresentationFormat>宽屏</PresentationFormat>
  <Paragraphs>11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Helvetica</vt:lpstr>
      <vt:lpstr>Office 主题​​</vt:lpstr>
      <vt:lpstr>第八周上机</vt:lpstr>
      <vt:lpstr>题目一</vt:lpstr>
      <vt:lpstr>题解</vt:lpstr>
      <vt:lpstr>题目二</vt:lpstr>
      <vt:lpstr>参考代码-深搜</vt:lpstr>
      <vt:lpstr>参考代码-广搜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第七周上机</dc:title>
  <dc:creator>陈 杨栋</dc:creator>
  <cp:lastModifiedBy>袁 润恬</cp:lastModifiedBy>
  <cp:revision>14</cp:revision>
  <dcterms:created xsi:type="dcterms:W3CDTF">2022-11-07T02:30:15Z</dcterms:created>
  <dcterms:modified xsi:type="dcterms:W3CDTF">2022-11-11T11:38:31Z</dcterms:modified>
</cp:coreProperties>
</file>