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95" r:id="rId6"/>
    <p:sldId id="278" r:id="rId7"/>
    <p:sldId id="303" r:id="rId8"/>
    <p:sldId id="261" r:id="rId9"/>
    <p:sldId id="304" r:id="rId10"/>
    <p:sldId id="296" r:id="rId11"/>
    <p:sldId id="305" r:id="rId12"/>
    <p:sldId id="306" r:id="rId13"/>
    <p:sldId id="297" r:id="rId14"/>
    <p:sldId id="307" r:id="rId15"/>
    <p:sldId id="298" r:id="rId16"/>
    <p:sldId id="308" r:id="rId17"/>
    <p:sldId id="309" r:id="rId18"/>
    <p:sldId id="263" r:id="rId19"/>
    <p:sldId id="299" r:id="rId20"/>
    <p:sldId id="310" r:id="rId21"/>
    <p:sldId id="321" r:id="rId22"/>
    <p:sldId id="313" r:id="rId23"/>
    <p:sldId id="314" r:id="rId24"/>
    <p:sldId id="315" r:id="rId25"/>
    <p:sldId id="317" r:id="rId26"/>
    <p:sldId id="318" r:id="rId27"/>
    <p:sldId id="323" r:id="rId28"/>
    <p:sldId id="324" r:id="rId29"/>
    <p:sldId id="325" r:id="rId30"/>
    <p:sldId id="326" r:id="rId31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82494" autoAdjust="0"/>
  </p:normalViewPr>
  <p:slideViewPr>
    <p:cSldViewPr snapToGrid="0">
      <p:cViewPr varScale="1">
        <p:scale>
          <a:sx n="70" d="100"/>
          <a:sy n="70" d="100"/>
        </p:scale>
        <p:origin x="9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F3E74-7784-4010-92B2-8A36B3F17F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注意判断</a:t>
            </a:r>
            <a:r>
              <a:rPr lang="en-US" altLang="zh-CN" dirty="0"/>
              <a:t>P</a:t>
            </a:r>
            <a:r>
              <a:rPr lang="zh-CN" altLang="en-US"/>
              <a:t>为空的情况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有了虚析构函数，才能通过动态绑定，让系统根据指针指向的实际对象类型来调用相应的析构函数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CC87-248A-404C-8679-690C72EF305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9DA7-ABBC-435C-A6B1-3FAA2ABA926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2D8-4E77-4CDD-A255-0EE3FF5C661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200"/>
            </a:lvl1pPr>
            <a:lvl2pPr>
              <a:lnSpc>
                <a:spcPct val="120000"/>
              </a:lnSpc>
              <a:defRPr sz="2800"/>
            </a:lvl2pPr>
            <a:lvl3pPr>
              <a:lnSpc>
                <a:spcPct val="120000"/>
              </a:lnSpc>
              <a:defRPr sz="2400"/>
            </a:lvl3pPr>
            <a:lvl4pPr>
              <a:lnSpc>
                <a:spcPct val="120000"/>
              </a:lnSpc>
              <a:defRPr sz="2400"/>
            </a:lvl4pPr>
            <a:lvl5pPr>
              <a:lnSpc>
                <a:spcPct val="120000"/>
              </a:lnSpc>
              <a:defRPr sz="2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9B9B-F9C4-4BDD-903D-95CCF870703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CDEC81-3E01-474C-A3FA-4C26CE14FA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CB0B-9835-4CD4-B226-F9B9A85F738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887F-3918-41A8-AD6F-C96B7DC076C9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B5C2-D4F0-4547-8F68-28E3CA82B73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A2DF-19D2-477F-A32B-F0AC1994BDF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5A7A-34EB-4F93-AC96-A6F828C0697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175F-1761-4E63-936C-8D301E48E6B1}" type="datetime1">
              <a:rPr lang="zh-CN" altLang="en-US" smtClean="0"/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B16A431-E907-480A-8644-1FFE0E78B38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8000" dirty="0"/>
              <a:t>HW8&amp;9</a:t>
            </a:r>
            <a:r>
              <a:rPr lang="zh-CN" altLang="en-US" sz="8000" dirty="0"/>
              <a:t>讲解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/>
              <a:t>唐冰宇</a:t>
            </a:r>
            <a:endParaRPr lang="en-US" altLang="zh-CN" sz="3200" dirty="0"/>
          </a:p>
          <a:p>
            <a:r>
              <a:rPr lang="en-US" altLang="zh-CN" dirty="0"/>
              <a:t>21210240074@m.fudan.edu.cn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731520"/>
            <a:ext cx="11443557" cy="51284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95E2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2697" y="731520"/>
            <a:ext cx="10928431" cy="6035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-367148"/>
            <a:ext cx="10058400" cy="1609344"/>
          </a:xfrm>
        </p:spPr>
        <p:txBody>
          <a:bodyPr/>
          <a:lstStyle/>
          <a:p>
            <a:r>
              <a:rPr lang="en-US" altLang="zh-CN" dirty="0"/>
              <a:t>HW8-2 </a:t>
            </a:r>
            <a:r>
              <a:rPr lang="zh-CN" altLang="en-US" dirty="0"/>
              <a:t>部分参考代码</a:t>
            </a:r>
            <a:endParaRPr lang="zh-CN" altLang="en-US" dirty="0"/>
          </a:p>
        </p:txBody>
      </p:sp>
      <p:sp>
        <p:nvSpPr>
          <p:cNvPr id="7" name="对话气泡: 圆角矩形 6"/>
          <p:cNvSpPr/>
          <p:nvPr/>
        </p:nvSpPr>
        <p:spPr>
          <a:xfrm>
            <a:off x="8256302" y="284571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shape.h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143212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  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95E2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 = 3.14;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2697" y="143212"/>
            <a:ext cx="10928431" cy="6714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256302" y="284571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shape.h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62753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can't make a triangle."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can't make a triangle."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*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*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101600"/>
            <a:ext cx="10928431" cy="66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256302" y="284571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shape.cpp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8443" y="0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||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||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PI;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PI *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73572"/>
            <a:ext cx="10928431" cy="6684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256302" y="284571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shape.cpp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521585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"shapes"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ofstream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"result.csv"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 shapes;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 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402655"/>
            <a:ext cx="10928431" cy="6052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8631672" y="2262421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853" y="704146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"Area"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"Perimeter"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Area,Perimeter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    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 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402655"/>
            <a:ext cx="10928431" cy="6052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589473" y="3916649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118" y="-418617"/>
            <a:ext cx="10058400" cy="1609344"/>
          </a:xfrm>
        </p:spPr>
        <p:txBody>
          <a:bodyPr/>
          <a:lstStyle/>
          <a:p>
            <a:r>
              <a:rPr lang="en-US" altLang="zh-CN" dirty="0"/>
              <a:t>HW9-1 </a:t>
            </a:r>
            <a:r>
              <a:rPr lang="zh-CN" altLang="en-US" dirty="0"/>
              <a:t>部分参考代码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376" y="866461"/>
            <a:ext cx="13402234" cy="77909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9012" y="750847"/>
            <a:ext cx="11480612" cy="5887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8256302" y="284571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Student_info.h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5694" y="80010"/>
            <a:ext cx="11480612" cy="6192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36267" y="220091"/>
            <a:ext cx="13402234" cy="77909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read_hw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compare_Core_ptrs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8857709" y="342900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Student_info.h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628781"/>
            <a:ext cx="11443557" cy="59664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(&amp;s !=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cp;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cp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cp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cp;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is &gt;&gt;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cp =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(is);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cp =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(is);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is;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2697" y="220091"/>
            <a:ext cx="10928431" cy="6527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256302" y="2845710"/>
            <a:ext cx="2807938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Student_info.cpp</a:t>
            </a:r>
            <a:r>
              <a:rPr lang="zh-CN" altLang="en-US" sz="2400" dirty="0"/>
              <a:t>新增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891540"/>
            <a:ext cx="11443557" cy="59664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Student_info&amp; s) :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cp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(cp)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"uninitialized Student"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(cp)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uninitualized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Student"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316705"/>
            <a:ext cx="10928431" cy="6224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9143270" y="2131006"/>
            <a:ext cx="2807938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Student_info.cpp</a:t>
            </a:r>
            <a:r>
              <a:rPr lang="zh-CN" altLang="en-US" sz="2400" dirty="0"/>
              <a:t>新增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8210" y="-321407"/>
            <a:ext cx="10058400" cy="1609344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31008" y="884881"/>
            <a:ext cx="8696164" cy="5927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5390" y="953652"/>
            <a:ext cx="8499995" cy="5858903"/>
          </a:xfrm>
          <a:prstGeom prst="rect">
            <a:avLst/>
          </a:prstGeom>
        </p:spPr>
      </p:pic>
      <p:sp>
        <p:nvSpPr>
          <p:cNvPr id="5" name="对话气泡: 圆角矩形 4"/>
          <p:cNvSpPr/>
          <p:nvPr/>
        </p:nvSpPr>
        <p:spPr>
          <a:xfrm>
            <a:off x="8635482" y="3466956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new </a:t>
            </a:r>
            <a:r>
              <a:rPr lang="zh-CN" altLang="en-US" sz="2400" dirty="0"/>
              <a:t>之后没有</a:t>
            </a:r>
            <a:r>
              <a:rPr lang="en-US" altLang="zh-CN" sz="2400" dirty="0"/>
              <a:t>delete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945" y="113030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students;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// the length of the longest name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"grades2"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domain_error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91440"/>
            <a:ext cx="10928431" cy="676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9253235" y="1822050"/>
            <a:ext cx="2819368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731520"/>
            <a:ext cx="11443557" cy="51284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2697" y="731520"/>
            <a:ext cx="10928431" cy="6035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-367148"/>
            <a:ext cx="10058400" cy="1609344"/>
          </a:xfrm>
        </p:spPr>
        <p:txBody>
          <a:bodyPr/>
          <a:lstStyle/>
          <a:p>
            <a:r>
              <a:rPr lang="en-US" altLang="zh-CN" dirty="0"/>
              <a:t>HW9-2 </a:t>
            </a:r>
            <a:r>
              <a:rPr lang="zh-CN" altLang="en-US" dirty="0"/>
              <a:t>部分参考代码</a:t>
            </a:r>
            <a:endParaRPr lang="zh-CN" altLang="en-US" dirty="0"/>
          </a:p>
        </p:txBody>
      </p:sp>
      <p:sp>
        <p:nvSpPr>
          <p:cNvPr id="7" name="对话气泡: 圆角矩形 6"/>
          <p:cNvSpPr/>
          <p:nvPr/>
        </p:nvSpPr>
        <p:spPr>
          <a:xfrm>
            <a:off x="8256302" y="284571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shape.h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704147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493986"/>
            <a:ext cx="10928431" cy="5659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256302" y="284571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shape.h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850" y="-29890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0"/>
            <a:ext cx="10928431" cy="685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256302" y="284571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shape.cpp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521585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cal_output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402655"/>
            <a:ext cx="10928431" cy="6052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8631672" y="2262421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handle.h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154076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(&amp;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154076"/>
            <a:ext cx="10928431" cy="6301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7953124" y="3029676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handle.cpp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154076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"uninitialized shape"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"uninitialized shape"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"uninitialized shape"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"uninitialized shape"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154076"/>
            <a:ext cx="10928431" cy="6625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7953124" y="3029676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handle.cpp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518006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Handle record;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(is)){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(record);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is;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cal_output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ofstream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"result.csv"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8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zh-C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8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zh-C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Area,Perimeter</a:t>
            </a:r>
            <a:r>
              <a:rPr lang="en-US" altLang="zh-C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154076"/>
            <a:ext cx="10928431" cy="6625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7953124" y="3029676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handle.cpp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1446" y="1353312"/>
            <a:ext cx="10530840" cy="3035808"/>
          </a:xfrm>
        </p:spPr>
        <p:txBody>
          <a:bodyPr/>
          <a:lstStyle/>
          <a:p>
            <a:pPr algn="ctr"/>
            <a:r>
              <a:rPr lang="zh-CN" altLang="en-US" sz="8000" dirty="0"/>
              <a:t>谢谢大家！祝考试顺利</a:t>
            </a:r>
            <a:r>
              <a:rPr lang="en-US" altLang="zh-CN" sz="8000" dirty="0"/>
              <a:t>!</a:t>
            </a:r>
            <a:endParaRPr lang="zh-CN" altLang="en-US" sz="8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66800" y="1624738"/>
            <a:ext cx="8841279" cy="2806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170472" y="2729089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基类缺少</a:t>
            </a:r>
            <a:endParaRPr lang="en-US" altLang="zh-CN" sz="2400" dirty="0"/>
          </a:p>
          <a:p>
            <a:pPr algn="ctr"/>
            <a:r>
              <a:rPr lang="zh-CN" altLang="en-US" sz="2400" dirty="0"/>
              <a:t>虚析构函数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072" y="2286325"/>
            <a:ext cx="5225000" cy="16093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960120"/>
            <a:ext cx="11443557" cy="51284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GUARD_Student_info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GUARD_Student_info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midterm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read_common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midterm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std::v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ector&lt;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homework;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4221" y="960120"/>
            <a:ext cx="10928431" cy="5811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32460" y="-275708"/>
            <a:ext cx="10058400" cy="1609344"/>
          </a:xfrm>
        </p:spPr>
        <p:txBody>
          <a:bodyPr/>
          <a:lstStyle/>
          <a:p>
            <a:r>
              <a:rPr lang="en-US" altLang="zh-CN" dirty="0"/>
              <a:t>HW8-1 </a:t>
            </a:r>
            <a:r>
              <a:rPr lang="zh-CN" altLang="en-US" dirty="0"/>
              <a:t>部分参考代码</a:t>
            </a:r>
            <a:endParaRPr lang="zh-CN" altLang="en-US" dirty="0"/>
          </a:p>
        </p:txBody>
      </p:sp>
      <p:sp>
        <p:nvSpPr>
          <p:cNvPr id="7" name="对话气泡: 圆角矩形 6"/>
          <p:cNvSpPr/>
          <p:nvPr/>
        </p:nvSpPr>
        <p:spPr>
          <a:xfrm>
            <a:off x="8256302" y="284571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Student_info.h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1301428"/>
            <a:ext cx="11443557" cy="51284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read_hw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compare_Core_ptrs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2697" y="523465"/>
            <a:ext cx="10928431" cy="5811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8256302" y="284571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Student_info.h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945" y="434340"/>
            <a:ext cx="11443557" cy="4889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Student_info.h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grade.h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read_common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midterm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read_hw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(in)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hw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(in &gt;&gt; x)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hw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read_common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read_hw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(in, homework);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316705"/>
            <a:ext cx="10928431" cy="6224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256302" y="2845710"/>
            <a:ext cx="2807938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Student_info.cpp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945" y="747499"/>
            <a:ext cx="11443557" cy="4889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read_common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in &gt;&gt; thesis;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read_hw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(in, homework);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(midterm, final, homework);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thesis);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compare_Core_ptrs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(*cp1, *cp2);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274320"/>
            <a:ext cx="10928431" cy="6030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256302" y="2845710"/>
            <a:ext cx="2819368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Student_info.cpp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101600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stdexcept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grade.h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Student_info.h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::sort;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domain_error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::max;     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 students;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"grades2"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101600"/>
            <a:ext cx="10928431" cy="66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256302" y="2845710"/>
            <a:ext cx="2819368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945" y="113030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compare_Core_ptrs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domain_error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91440"/>
            <a:ext cx="10928431" cy="676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811800" y="993771"/>
            <a:ext cx="2819368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mEzNzgyNmJkZDFlNjJkNTFhYzg4MDEzNTlkMjkwYm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0</TotalTime>
  <Words>12525</Words>
  <Application>WPS 演示</Application>
  <PresentationFormat>宽屏</PresentationFormat>
  <Paragraphs>668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Consolas</vt:lpstr>
      <vt:lpstr>Rockwell Condensed</vt:lpstr>
      <vt:lpstr>方正姚体</vt:lpstr>
      <vt:lpstr>Rockwell</vt:lpstr>
      <vt:lpstr>微软雅黑</vt:lpstr>
      <vt:lpstr>Arial Unicode MS</vt:lpstr>
      <vt:lpstr>等线</vt:lpstr>
      <vt:lpstr>木活字</vt:lpstr>
      <vt:lpstr>HW8&amp;9讲解</vt:lpstr>
      <vt:lpstr>问题1</vt:lpstr>
      <vt:lpstr>问题2</vt:lpstr>
      <vt:lpstr>HW8-1 部分参考代码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HW8-2 部分参考代码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HW9-1 部分参考代码</vt:lpstr>
      <vt:lpstr>PowerPoint 演示文稿</vt:lpstr>
      <vt:lpstr>PowerPoint 演示文稿</vt:lpstr>
      <vt:lpstr>PowerPoint 演示文稿</vt:lpstr>
      <vt:lpstr>PowerPoint 演示文稿</vt:lpstr>
      <vt:lpstr>HW9-2 部分参考代码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谢谢大家！祝考试顺利!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如何准备作业讲解PPT</dc:title>
  <dc:creator>comet.l comet.l</dc:creator>
  <cp:lastModifiedBy>唐冰宇</cp:lastModifiedBy>
  <cp:revision>153</cp:revision>
  <dcterms:created xsi:type="dcterms:W3CDTF">2021-09-22T07:11:00Z</dcterms:created>
  <dcterms:modified xsi:type="dcterms:W3CDTF">2022-06-16T13:09:10Z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2052-11.1.0.11805</vt:lpwstr>
  </property>
  <property fmtid="{D5CDD505-2E9C-101B-9397-08002B2CF9AE}" pid="3" name="ICV">
    <vt:lpwstr>7650970FB92E4C39A3EB5C79E5B63974</vt:lpwstr>
  </property>
</Properties>
</file>