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C840-927D-11CA-897B-649E6D8D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C17A5-839D-8DB3-B19C-9CD543E25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2B8B12-EA15-E049-37A4-B7ABEA40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ECDA0-E894-5D74-37B2-5C4FCDB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0519D-2230-7DE7-3348-31B8BD67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26BC4-9918-46D6-51CF-E266856A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64AC4E-563E-A542-D95F-BD05E520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90B9E-6818-F4CD-F949-486999BB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1A50E-E344-644B-1B9F-D2C47AD7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F0F74-4EE0-42BC-8CDE-5D8F080E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3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283129-5EE0-EEF8-2003-EB015310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FC43F-B958-940B-5540-FF29C0EC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2E4F0-37EF-F56F-9DE4-A4CF0695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869B7-B90B-3398-AE2C-FE0769DF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5AA73-6BED-2D73-F664-4EA8767D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37DE-61A9-BE5B-616A-86980D4E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723B5-FE21-4550-18EF-2E42F5C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18887-65A8-6E6B-8358-F3F1A92B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8C959-8AD5-9B65-D1A2-19E9551A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05C6C6-B275-AEF0-B2B8-56F84443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A62D7-EA48-A8C3-3022-1E8684F2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F1626-ED15-7997-6FD7-B9AEF76F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10304-97ED-0F42-A7A0-729F57F8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D3C457-46A4-6392-A34E-C5BC80C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76F0A-B420-7B87-7376-F6D29A2C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1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DE422-609D-4A4D-298F-9A95299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94B36-093E-891D-93BF-5BADC223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FBCF49-4739-DE87-AD8A-B9FD1A3C5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58B43-192B-AC40-E924-3EA08BC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D618AA-2F29-C066-D9F4-02991E6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D594D-12D7-80F9-8AB9-81F4816C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2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913B-A9CF-2CB3-D890-A9F3CB84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997FB-9344-71B0-6B90-4EBC3DFA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FBE85-2B37-7958-95A2-237F9894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D1FA96-4009-1D90-2C2C-2B52BA2E7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BF3147-CFA4-F7AB-7E8D-593448E9D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3B0FDF-53DB-816F-5A00-FA2DAD09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1852C0-1A66-1D31-17F4-BEE75CE4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75433-92C6-77B4-A0F9-AFC51AC4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1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2D062-9BFD-1656-55BA-5F30324C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73A5B-B379-7248-8BFC-51E76784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C485CD-C039-6C5B-F450-E0EECAA5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83F8E9-9EA3-DB7E-00D6-F4303B9A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5D3A9B-4B3A-02F2-7BB6-05778962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37906D-03FF-686D-348A-2FA185FF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45A6A-D783-28CB-497C-3B27116E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D43B-584A-6F71-1819-0BE0DE93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9BD8A-7C76-F2DD-8A2E-7FBF380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B2D901-9B61-BC73-C3B8-B54EF186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64DFCE-51D9-3B01-F96E-5C527128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142E1-0803-5CF9-CAC0-A7D61335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6412C-B42C-6C47-C65F-3D3CBF3B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3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6E00-1FC4-E69E-2830-52F9C6BA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7847E2-7146-8C7A-4E94-B0553206E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D43D77-DDE3-A7F9-C101-9AE9D681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75566C-44B5-EEA1-BCC4-21FA831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59C85E-9E96-49C5-6F06-CBFCBF4D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87C8B7-37FE-D5F7-20BE-AA3103C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63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F8E10C-2BAA-3116-13E6-3EF9AF31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BB624-E8E6-92CE-F6BE-3F35D0E0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421A2-1C0E-F4CE-680A-98EEFDE93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DA3A-AF89-4EDE-A353-99132F98AEC4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78FEF-A87E-89BC-B10A-A70E1476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29680-5D6B-3E2E-26F1-77C6D5C0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650F-65C9-40EB-A9FE-9E293CFB7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9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169FB-4579-5B80-4130-453DFF372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1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Projeto de Data </a:t>
            </a:r>
            <a:r>
              <a:rPr lang="pt-BR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Analytics</a:t>
            </a:r>
            <a:endParaRPr lang="pt-BR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3156F-5701-8A8A-706A-4B3552865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Base de dados Comercial</a:t>
            </a:r>
            <a:b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Empresa do Ramo de utilidades domésticas</a:t>
            </a:r>
          </a:p>
        </p:txBody>
      </p:sp>
      <p:pic>
        <p:nvPicPr>
          <p:cNvPr id="1028" name="Picture 4" descr="Trabalhando em Awari | Great Place To Work® Brazil">
            <a:extLst>
              <a:ext uri="{FF2B5EF4-FFF2-40B4-BE49-F238E27FC236}">
                <a16:creationId xmlns:a16="http://schemas.microsoft.com/office/drawing/2014/main" id="{AD7F591F-AEA5-FAA5-85A0-641EA05CC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2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5469A-9753-0C55-8326-85BDCC08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Base de dados real com problemas reais</a:t>
            </a:r>
          </a:p>
          <a:p>
            <a:pPr lvl="1"/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Cenário comercial de empresa do ramo de utilidades domésticas</a:t>
            </a:r>
          </a:p>
          <a:p>
            <a:pPr lvl="1"/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40 produtos em universo de 1000</a:t>
            </a:r>
          </a:p>
          <a:p>
            <a:pPr marL="457200" lvl="1" indent="0">
              <a:buNone/>
            </a:pPr>
            <a:endParaRPr lang="pt-B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Gerar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insigths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com aplicabilidade prática</a:t>
            </a:r>
          </a:p>
          <a:p>
            <a:endParaRPr lang="pt-B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pt-B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das análises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5469A-9753-0C55-8326-85BDCC08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Identificar qual linha de produto vende mais para cada tipo de cliente;</a:t>
            </a:r>
          </a:p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Top cores mais vendidas em valor e quantidade;</a:t>
            </a:r>
          </a:p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Agrupar venda em quantidade e valor total por tipo de cliente;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Tratamentos via SQL [</a:t>
            </a:r>
            <a:r>
              <a:rPr lang="pt-BR" b="1" dirty="0" err="1"/>
              <a:t>SQLite</a:t>
            </a:r>
            <a:r>
              <a:rPr lang="pt-BR" b="1" dirty="0"/>
              <a:t>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5469A-9753-0C55-8326-85BDCC08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37" y="1690688"/>
            <a:ext cx="5105020" cy="4432232"/>
          </a:xfrm>
        </p:spPr>
        <p:txBody>
          <a:bodyPr/>
          <a:lstStyle/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Criada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para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cruzar três tabelas distintas da base de dados;</a:t>
            </a:r>
          </a:p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Conectado com Power BI via ODBC utilizando apenas a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com as informações necessárias para o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Analytics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F66BED-31AC-686B-268D-A8FF2ED4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9" y="1801054"/>
            <a:ext cx="2905125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D114FF-2D14-A8D7-423A-4A785F42B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89" y="3347625"/>
            <a:ext cx="4003511" cy="27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48479"/>
            <a:ext cx="10515600" cy="712305"/>
          </a:xfrm>
        </p:spPr>
        <p:txBody>
          <a:bodyPr>
            <a:noAutofit/>
          </a:bodyPr>
          <a:lstStyle/>
          <a:p>
            <a:r>
              <a:rPr lang="pt-BR" sz="3200" b="1" dirty="0"/>
              <a:t>Evidências do projeto - Primeira e segunda questões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B45C00-DA67-4F10-F9EB-042646EB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09650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7C89E5B-A0DE-063B-9097-01D37086E19B}"/>
              </a:ext>
            </a:extLst>
          </p:cNvPr>
          <p:cNvSpPr txBox="1">
            <a:spLocks/>
          </p:cNvSpPr>
          <p:nvPr/>
        </p:nvSpPr>
        <p:spPr>
          <a:xfrm>
            <a:off x="586409" y="248479"/>
            <a:ext cx="10515600" cy="71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Evidências do projeto – Terceira questão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D4FE10-41E1-2BA9-898E-A59D0B84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066800"/>
            <a:ext cx="85248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306"/>
          </a:xfrm>
        </p:spPr>
        <p:txBody>
          <a:bodyPr/>
          <a:lstStyle/>
          <a:p>
            <a:r>
              <a:rPr lang="pt-BR" b="1" dirty="0"/>
              <a:t>Evidências do projeto – Relatórios de apoio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EF9B11-D937-6D04-18FB-DA0F02810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56"/>
          <a:stretch/>
        </p:blipFill>
        <p:spPr>
          <a:xfrm>
            <a:off x="1233487" y="1077433"/>
            <a:ext cx="9725025" cy="48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306"/>
          </a:xfrm>
        </p:spPr>
        <p:txBody>
          <a:bodyPr/>
          <a:lstStyle/>
          <a:p>
            <a:r>
              <a:rPr lang="pt-BR" b="1" dirty="0"/>
              <a:t>Evidências do projeto – Relatórios de apoio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714E53-F01E-B784-BE6C-F7E725DC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920749"/>
            <a:ext cx="63722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A085-547A-AD04-9978-C9D179C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Possíveis Melhorias</a:t>
            </a:r>
          </a:p>
        </p:txBody>
      </p:sp>
      <p:pic>
        <p:nvPicPr>
          <p:cNvPr id="4" name="Picture 4" descr="Trabalhando em Awari | Great Place To Work® Brazil">
            <a:extLst>
              <a:ext uri="{FF2B5EF4-FFF2-40B4-BE49-F238E27FC236}">
                <a16:creationId xmlns:a16="http://schemas.microsoft.com/office/drawing/2014/main" id="{70AEB025-09F9-7D0E-D1D4-69A9374B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26893"/>
          <a:stretch/>
        </p:blipFill>
        <p:spPr bwMode="auto">
          <a:xfrm>
            <a:off x="9652889" y="5897216"/>
            <a:ext cx="2030221" cy="7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4376DD2-1430-EA1D-F102-AE3F61699FE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Reavaliar cores do Dashboard;</a:t>
            </a:r>
          </a:p>
          <a:p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Buscar mecanismos para evoluir na parte criativa e de </a:t>
            </a:r>
            <a:r>
              <a:rPr lang="pt-B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storytelling</a:t>
            </a:r>
            <a:r>
              <a:rPr lang="pt-B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024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Tema do Office</vt:lpstr>
      <vt:lpstr>Projeto de Data Analytics</vt:lpstr>
      <vt:lpstr>Base de dados</vt:lpstr>
      <vt:lpstr>Objetivos das análises</vt:lpstr>
      <vt:lpstr>Tratamentos via SQL [SQLite]</vt:lpstr>
      <vt:lpstr>Evidências do projeto - Primeira e segunda questões</vt:lpstr>
      <vt:lpstr>Apresentação do PowerPoint</vt:lpstr>
      <vt:lpstr>Evidências do projeto – Relatórios de apoio</vt:lpstr>
      <vt:lpstr>Evidências do projeto – Relatórios de apoio</vt:lpstr>
      <vt:lpstr>Possíveis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Data Analytics</dc:title>
  <dc:creator>Kevin Leindecker</dc:creator>
  <cp:lastModifiedBy>Kevin Leindecker</cp:lastModifiedBy>
  <cp:revision>11</cp:revision>
  <dcterms:created xsi:type="dcterms:W3CDTF">2022-06-14T22:38:11Z</dcterms:created>
  <dcterms:modified xsi:type="dcterms:W3CDTF">2022-07-08T00:04:35Z</dcterms:modified>
</cp:coreProperties>
</file>